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20"/>
  </p:notesMasterIdLst>
  <p:sldIdLst>
    <p:sldId id="258" r:id="rId2"/>
    <p:sldId id="259" r:id="rId3"/>
    <p:sldId id="263" r:id="rId4"/>
    <p:sldId id="270" r:id="rId5"/>
    <p:sldId id="268" r:id="rId6"/>
    <p:sldId id="269" r:id="rId7"/>
    <p:sldId id="272" r:id="rId8"/>
    <p:sldId id="278" r:id="rId9"/>
    <p:sldId id="264" r:id="rId10"/>
    <p:sldId id="279" r:id="rId11"/>
    <p:sldId id="265" r:id="rId12"/>
    <p:sldId id="274" r:id="rId13"/>
    <p:sldId id="275" r:id="rId14"/>
    <p:sldId id="276" r:id="rId15"/>
    <p:sldId id="266" r:id="rId16"/>
    <p:sldId id="280" r:id="rId17"/>
    <p:sldId id="281" r:id="rId18"/>
    <p:sldId id="26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901E"/>
    <a:srgbClr val="E8E5C3"/>
    <a:srgbClr val="776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55"/>
    <p:restoredTop sz="86378"/>
  </p:normalViewPr>
  <p:slideViewPr>
    <p:cSldViewPr snapToGrid="0" showGuides="1">
      <p:cViewPr varScale="1">
        <p:scale>
          <a:sx n="94" d="100"/>
          <a:sy n="94" d="100"/>
        </p:scale>
        <p:origin x="648" y="1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042FF4-2591-A646-96A0-E7B221A77D42}" type="datetimeFigureOut">
              <a:rPr lang="en-US" smtClean="0"/>
              <a:t>12/5/23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BC089B-08AB-744E-A901-044A34A300EC}" type="slidenum">
              <a:rPr lang="en-US" smtClean="0"/>
              <a:t>‹#›</a:t>
            </a:fld>
            <a:endParaRPr lang="en-US"/>
          </a:p>
        </p:txBody>
      </p:sp>
    </p:spTree>
    <p:extLst>
      <p:ext uri="{BB962C8B-B14F-4D97-AF65-F5344CB8AC3E}">
        <p14:creationId xmlns:p14="http://schemas.microsoft.com/office/powerpoint/2010/main" val="1156755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C089B-08AB-744E-A901-044A34A300EC}" type="slidenum">
              <a:rPr lang="en-US" smtClean="0"/>
              <a:t>2</a:t>
            </a:fld>
            <a:endParaRPr lang="en-US"/>
          </a:p>
        </p:txBody>
      </p:sp>
    </p:spTree>
    <p:extLst>
      <p:ext uri="{BB962C8B-B14F-4D97-AF65-F5344CB8AC3E}">
        <p14:creationId xmlns:p14="http://schemas.microsoft.com/office/powerpoint/2010/main" val="1240625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C089B-08AB-744E-A901-044A34A300EC}" type="slidenum">
              <a:rPr lang="en-US" smtClean="0"/>
              <a:t>11</a:t>
            </a:fld>
            <a:endParaRPr lang="en-US"/>
          </a:p>
        </p:txBody>
      </p:sp>
    </p:spTree>
    <p:extLst>
      <p:ext uri="{BB962C8B-B14F-4D97-AF65-F5344CB8AC3E}">
        <p14:creationId xmlns:p14="http://schemas.microsoft.com/office/powerpoint/2010/main" val="688323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C089B-08AB-744E-A901-044A34A300EC}" type="slidenum">
              <a:rPr lang="en-US" smtClean="0"/>
              <a:t>12</a:t>
            </a:fld>
            <a:endParaRPr lang="en-US"/>
          </a:p>
        </p:txBody>
      </p:sp>
    </p:spTree>
    <p:extLst>
      <p:ext uri="{BB962C8B-B14F-4D97-AF65-F5344CB8AC3E}">
        <p14:creationId xmlns:p14="http://schemas.microsoft.com/office/powerpoint/2010/main" val="617649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C089B-08AB-744E-A901-044A34A300EC}" type="slidenum">
              <a:rPr lang="en-US" smtClean="0"/>
              <a:t>13</a:t>
            </a:fld>
            <a:endParaRPr lang="en-US"/>
          </a:p>
        </p:txBody>
      </p:sp>
    </p:spTree>
    <p:extLst>
      <p:ext uri="{BB962C8B-B14F-4D97-AF65-F5344CB8AC3E}">
        <p14:creationId xmlns:p14="http://schemas.microsoft.com/office/powerpoint/2010/main" val="3716707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C089B-08AB-744E-A901-044A34A300EC}" type="slidenum">
              <a:rPr lang="en-US" smtClean="0"/>
              <a:t>14</a:t>
            </a:fld>
            <a:endParaRPr lang="en-US"/>
          </a:p>
        </p:txBody>
      </p:sp>
    </p:spTree>
    <p:extLst>
      <p:ext uri="{BB962C8B-B14F-4D97-AF65-F5344CB8AC3E}">
        <p14:creationId xmlns:p14="http://schemas.microsoft.com/office/powerpoint/2010/main" val="2606369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C089B-08AB-744E-A901-044A34A300EC}" type="slidenum">
              <a:rPr lang="en-US" smtClean="0"/>
              <a:t>15</a:t>
            </a:fld>
            <a:endParaRPr lang="en-US"/>
          </a:p>
        </p:txBody>
      </p:sp>
    </p:spTree>
    <p:extLst>
      <p:ext uri="{BB962C8B-B14F-4D97-AF65-F5344CB8AC3E}">
        <p14:creationId xmlns:p14="http://schemas.microsoft.com/office/powerpoint/2010/main" val="655361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C089B-08AB-744E-A901-044A34A300EC}" type="slidenum">
              <a:rPr lang="en-US" smtClean="0"/>
              <a:t>16</a:t>
            </a:fld>
            <a:endParaRPr lang="en-US"/>
          </a:p>
        </p:txBody>
      </p:sp>
    </p:spTree>
    <p:extLst>
      <p:ext uri="{BB962C8B-B14F-4D97-AF65-F5344CB8AC3E}">
        <p14:creationId xmlns:p14="http://schemas.microsoft.com/office/powerpoint/2010/main" val="2399060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C089B-08AB-744E-A901-044A34A300EC}" type="slidenum">
              <a:rPr lang="en-US" smtClean="0"/>
              <a:t>17</a:t>
            </a:fld>
            <a:endParaRPr lang="en-US"/>
          </a:p>
        </p:txBody>
      </p:sp>
    </p:spTree>
    <p:extLst>
      <p:ext uri="{BB962C8B-B14F-4D97-AF65-F5344CB8AC3E}">
        <p14:creationId xmlns:p14="http://schemas.microsoft.com/office/powerpoint/2010/main" val="11352866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C089B-08AB-744E-A901-044A34A300EC}" type="slidenum">
              <a:rPr lang="en-US" smtClean="0"/>
              <a:t>18</a:t>
            </a:fld>
            <a:endParaRPr lang="en-US"/>
          </a:p>
        </p:txBody>
      </p:sp>
    </p:spTree>
    <p:extLst>
      <p:ext uri="{BB962C8B-B14F-4D97-AF65-F5344CB8AC3E}">
        <p14:creationId xmlns:p14="http://schemas.microsoft.com/office/powerpoint/2010/main" val="704758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C089B-08AB-744E-A901-044A34A300EC}" type="slidenum">
              <a:rPr lang="en-US" smtClean="0"/>
              <a:t>3</a:t>
            </a:fld>
            <a:endParaRPr lang="en-US"/>
          </a:p>
        </p:txBody>
      </p:sp>
    </p:spTree>
    <p:extLst>
      <p:ext uri="{BB962C8B-B14F-4D97-AF65-F5344CB8AC3E}">
        <p14:creationId xmlns:p14="http://schemas.microsoft.com/office/powerpoint/2010/main" val="1685403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C089B-08AB-744E-A901-044A34A300EC}" type="slidenum">
              <a:rPr lang="en-US" smtClean="0"/>
              <a:t>4</a:t>
            </a:fld>
            <a:endParaRPr lang="en-US"/>
          </a:p>
        </p:txBody>
      </p:sp>
    </p:spTree>
    <p:extLst>
      <p:ext uri="{BB962C8B-B14F-4D97-AF65-F5344CB8AC3E}">
        <p14:creationId xmlns:p14="http://schemas.microsoft.com/office/powerpoint/2010/main" val="2708367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C089B-08AB-744E-A901-044A34A300EC}" type="slidenum">
              <a:rPr lang="en-US" smtClean="0"/>
              <a:t>5</a:t>
            </a:fld>
            <a:endParaRPr lang="en-US"/>
          </a:p>
        </p:txBody>
      </p:sp>
    </p:spTree>
    <p:extLst>
      <p:ext uri="{BB962C8B-B14F-4D97-AF65-F5344CB8AC3E}">
        <p14:creationId xmlns:p14="http://schemas.microsoft.com/office/powerpoint/2010/main" val="2183916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C089B-08AB-744E-A901-044A34A300EC}" type="slidenum">
              <a:rPr lang="en-US" smtClean="0"/>
              <a:t>6</a:t>
            </a:fld>
            <a:endParaRPr lang="en-US"/>
          </a:p>
        </p:txBody>
      </p:sp>
    </p:spTree>
    <p:extLst>
      <p:ext uri="{BB962C8B-B14F-4D97-AF65-F5344CB8AC3E}">
        <p14:creationId xmlns:p14="http://schemas.microsoft.com/office/powerpoint/2010/main" val="1007861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C089B-08AB-744E-A901-044A34A300EC}" type="slidenum">
              <a:rPr lang="en-US" smtClean="0"/>
              <a:t>7</a:t>
            </a:fld>
            <a:endParaRPr lang="en-US"/>
          </a:p>
        </p:txBody>
      </p:sp>
    </p:spTree>
    <p:extLst>
      <p:ext uri="{BB962C8B-B14F-4D97-AF65-F5344CB8AC3E}">
        <p14:creationId xmlns:p14="http://schemas.microsoft.com/office/powerpoint/2010/main" val="2669251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C089B-08AB-744E-A901-044A34A300EC}" type="slidenum">
              <a:rPr lang="en-US" smtClean="0"/>
              <a:t>8</a:t>
            </a:fld>
            <a:endParaRPr lang="en-US"/>
          </a:p>
        </p:txBody>
      </p:sp>
    </p:spTree>
    <p:extLst>
      <p:ext uri="{BB962C8B-B14F-4D97-AF65-F5344CB8AC3E}">
        <p14:creationId xmlns:p14="http://schemas.microsoft.com/office/powerpoint/2010/main" val="3755104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C089B-08AB-744E-A901-044A34A300EC}" type="slidenum">
              <a:rPr lang="en-US" smtClean="0"/>
              <a:t>9</a:t>
            </a:fld>
            <a:endParaRPr lang="en-US"/>
          </a:p>
        </p:txBody>
      </p:sp>
    </p:spTree>
    <p:extLst>
      <p:ext uri="{BB962C8B-B14F-4D97-AF65-F5344CB8AC3E}">
        <p14:creationId xmlns:p14="http://schemas.microsoft.com/office/powerpoint/2010/main" val="2109321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C089B-08AB-744E-A901-044A34A300EC}" type="slidenum">
              <a:rPr lang="en-US" smtClean="0"/>
              <a:t>10</a:t>
            </a:fld>
            <a:endParaRPr lang="en-US"/>
          </a:p>
        </p:txBody>
      </p:sp>
    </p:spTree>
    <p:extLst>
      <p:ext uri="{BB962C8B-B14F-4D97-AF65-F5344CB8AC3E}">
        <p14:creationId xmlns:p14="http://schemas.microsoft.com/office/powerpoint/2010/main" val="3033610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65B910DF-B555-4D30-B35E-2297D59E32D0}" type="datetime1">
              <a:rPr lang="en-US" smtClean="0"/>
              <a:t>12/5/23</a:t>
            </a:fld>
            <a:endParaRPr lang="en-US" dirty="0"/>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643416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29D1D79F-E600-4AC1-A639-0B9FB8286C38}" type="datetime1">
              <a:rPr lang="en-US" smtClean="0"/>
              <a:t>12/5/23</a:t>
            </a:fld>
            <a:endParaRPr lang="en-US" dirty="0"/>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4277636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p:txBody>
          <a:bodyPr/>
          <a:lstStyle/>
          <a:p>
            <a:fld id="{390F5D60-A842-4D08-9D7D-A7A57AB501A2}" type="datetime1">
              <a:rPr lang="en-US" smtClean="0"/>
              <a:t>12/5/23</a:t>
            </a:fld>
            <a:endParaRPr lang="en-US" dirty="0"/>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107007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2pPr marL="685800" indent="-228600">
              <a:buFont typeface="Courier New" panose="02070309020205020404" pitchFamily="49" charset="0"/>
              <a:buChar char="o"/>
              <a:defRPr/>
            </a:lvl2pPr>
            <a:lvl4pPr marL="1600200" indent="-228600">
              <a:buFont typeface="Courier New" panose="02070309020205020404" pitchFamily="49" charset="0"/>
              <a:buChar char="o"/>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0DF2F1F9-9322-493A-A9EE-BB75692CE5F5}" type="datetime1">
              <a:rPr lang="en-US" smtClean="0"/>
              <a:t>12/5/23</a:t>
            </a:fld>
            <a:endParaRPr lang="en-US" dirty="0"/>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958598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7858DE51-4D5E-4D23-8181-86A5B05D5351}" type="datetime1">
              <a:rPr lang="en-US" smtClean="0"/>
              <a:t>12/5/23</a:t>
            </a:fld>
            <a:endParaRPr lang="en-US" dirty="0"/>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4031237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9C399FCA-87F3-427A-B1A2-15346103C68A}" type="datetime1">
              <a:rPr lang="en-US" smtClean="0"/>
              <a:t>12/5/23</a:t>
            </a:fld>
            <a:endParaRPr lang="en-US" dirty="0"/>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652059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693DF709-7E2D-49E6-A629-D8E3363D194F}" type="datetime1">
              <a:rPr lang="en-US" smtClean="0"/>
              <a:t>12/5/23</a:t>
            </a:fld>
            <a:endParaRPr lang="en-US" dirty="0"/>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19092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85D0A921-9375-4BAA-A7C2-7975528669FA}" type="datetime1">
              <a:rPr lang="en-US" smtClean="0"/>
              <a:t>12/5/23</a:t>
            </a:fld>
            <a:endParaRPr lang="en-US" dirty="0"/>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572055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A5D25425-F285-48AE-A409-A618E3EEA628}" type="datetime1">
              <a:rPr lang="en-US" smtClean="0"/>
              <a:t>12/5/23</a:t>
            </a:fld>
            <a:endParaRPr lang="en-US" dirty="0"/>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endParaRPr lang="en-US" dirty="0"/>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848925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EB56A94D-7D6A-4378-93F6-A3A33186E34B}" type="datetime1">
              <a:rPr lang="en-US" smtClean="0"/>
              <a:t>12/5/23</a:t>
            </a:fld>
            <a:endParaRPr lang="en-US" dirty="0"/>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913331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285FC0F9-687B-4417-9D77-CE2D7AD8C321}" type="datetime1">
              <a:rPr lang="en-US" smtClean="0"/>
              <a:t>12/5/23</a:t>
            </a:fld>
            <a:endParaRPr lang="en-US" dirty="0"/>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596136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D91916A1-FEE7-41E7-BEE3-2B4941A6F305}"/>
              </a:ext>
              <a:ext uri="{C183D7F6-B498-43B3-948B-1728B52AA6E4}">
                <adec:decorative xmlns:adec="http://schemas.microsoft.com/office/drawing/2017/decorative" val="1"/>
              </a:ext>
            </a:extLst>
          </p:cNvPr>
          <p:cNvGrpSpPr/>
          <p:nvPr/>
        </p:nvGrpSpPr>
        <p:grpSpPr>
          <a:xfrm>
            <a:off x="175990" y="62886"/>
            <a:ext cx="11708355" cy="6301715"/>
            <a:chOff x="175990" y="62886"/>
            <a:chExt cx="11708355" cy="6301715"/>
          </a:xfrm>
        </p:grpSpPr>
        <p:sp useBgFill="1">
          <p:nvSpPr>
            <p:cNvPr id="18" name="Graphic 10">
              <a:extLst>
                <a:ext uri="{FF2B5EF4-FFF2-40B4-BE49-F238E27FC236}">
                  <a16:creationId xmlns:a16="http://schemas.microsoft.com/office/drawing/2014/main" id="{EAFF5F08-677C-4873-9274-02B6FE751044}"/>
                </a:ext>
              </a:extLst>
            </p:cNvPr>
            <p:cNvSpPr/>
            <p:nvPr/>
          </p:nvSpPr>
          <p:spPr>
            <a:xfrm rot="2700000">
              <a:off x="175990" y="525742"/>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9" name="Graphic 10">
              <a:extLst>
                <a:ext uri="{FF2B5EF4-FFF2-40B4-BE49-F238E27FC236}">
                  <a16:creationId xmlns:a16="http://schemas.microsoft.com/office/drawing/2014/main" id="{16514C65-F179-4953-B660-5FC657697957}"/>
                </a:ext>
              </a:extLst>
            </p:cNvPr>
            <p:cNvSpPr/>
            <p:nvPr/>
          </p:nvSpPr>
          <p:spPr>
            <a:xfrm rot="2700000">
              <a:off x="8482021" y="62886"/>
              <a:ext cx="2322574" cy="2322574"/>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20" name="Graphic 10">
              <a:extLst>
                <a:ext uri="{FF2B5EF4-FFF2-40B4-BE49-F238E27FC236}">
                  <a16:creationId xmlns:a16="http://schemas.microsoft.com/office/drawing/2014/main" id="{DF5DA89C-9FED-4AE0-8C36-20612E77FAC0}"/>
                </a:ext>
              </a:extLst>
            </p:cNvPr>
            <p:cNvSpPr/>
            <p:nvPr/>
          </p:nvSpPr>
          <p:spPr>
            <a:xfrm rot="2700000">
              <a:off x="10578627" y="5015941"/>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21" name="Oval 20">
              <a:extLst>
                <a:ext uri="{FF2B5EF4-FFF2-40B4-BE49-F238E27FC236}">
                  <a16:creationId xmlns:a16="http://schemas.microsoft.com/office/drawing/2014/main" id="{FB98224C-F1DB-4F10-9B7F-93B86BA13F40}"/>
                </a:ext>
              </a:extLst>
            </p:cNvPr>
            <p:cNvSpPr/>
            <p:nvPr/>
          </p:nvSpPr>
          <p:spPr>
            <a:xfrm rot="10800000">
              <a:off x="11622685" y="6102941"/>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22" name="Oval 21">
              <a:extLst>
                <a:ext uri="{FF2B5EF4-FFF2-40B4-BE49-F238E27FC236}">
                  <a16:creationId xmlns:a16="http://schemas.microsoft.com/office/drawing/2014/main" id="{9AE1FC9E-06C9-4A12-8BE7-766C3DA8B9AC}"/>
                </a:ext>
              </a:extLst>
            </p:cNvPr>
            <p:cNvSpPr/>
            <p:nvPr/>
          </p:nvSpPr>
          <p:spPr>
            <a:xfrm rot="10800000">
              <a:off x="11352354" y="406586"/>
              <a:ext cx="474023" cy="474023"/>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23" name="Oval 22">
              <a:extLst>
                <a:ext uri="{FF2B5EF4-FFF2-40B4-BE49-F238E27FC236}">
                  <a16:creationId xmlns:a16="http://schemas.microsoft.com/office/drawing/2014/main" id="{29954B75-D8C7-439C-A014-E644E3E2C0A5}"/>
                </a:ext>
              </a:extLst>
            </p:cNvPr>
            <p:cNvSpPr/>
            <p:nvPr/>
          </p:nvSpPr>
          <p:spPr>
            <a:xfrm rot="10800000">
              <a:off x="1678231" y="427615"/>
              <a:ext cx="334385" cy="334385"/>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838200" y="6400800"/>
            <a:ext cx="2743200" cy="365125"/>
          </a:xfrm>
          <a:prstGeom prst="rect">
            <a:avLst/>
          </a:prstGeom>
        </p:spPr>
        <p:txBody>
          <a:bodyPr vert="horz" lIns="91440" tIns="45720" rIns="91440" bIns="45720" rtlCol="0" anchor="ctr"/>
          <a:lstStyle>
            <a:lvl1pPr algn="l">
              <a:defRPr sz="900" cap="all" spc="150" baseline="0">
                <a:solidFill>
                  <a:schemeClr val="tx1">
                    <a:tint val="75000"/>
                  </a:schemeClr>
                </a:solidFill>
              </a:defRPr>
            </a:lvl1pPr>
          </a:lstStyle>
          <a:p>
            <a:fld id="{B32DFD30-2122-4F4A-97B4-D0A849E36C5F}" type="datetime1">
              <a:rPr lang="en-US" smtClean="0"/>
              <a:t>12/5/23</a:t>
            </a:fld>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038600" y="6400800"/>
            <a:ext cx="4114800" cy="365125"/>
          </a:xfrm>
          <a:prstGeom prst="rect">
            <a:avLst/>
          </a:prstGeom>
        </p:spPr>
        <p:txBody>
          <a:bodyPr vert="horz" lIns="91440" tIns="45720" rIns="91440" bIns="45720" rtlCol="0" anchor="ctr"/>
          <a:lstStyle>
            <a:lvl1pPr algn="ctr">
              <a:defRPr sz="900" cap="all" spc="150" baseline="0">
                <a:solidFill>
                  <a:schemeClr val="tx1">
                    <a:tint val="75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8610600" y="6400800"/>
            <a:ext cx="2743200" cy="365125"/>
          </a:xfrm>
          <a:prstGeom prst="rect">
            <a:avLst/>
          </a:prstGeom>
        </p:spPr>
        <p:txBody>
          <a:bodyPr vert="horz" lIns="91440" tIns="45720" rIns="91440" bIns="45720" rtlCol="0" anchor="ctr"/>
          <a:lstStyle>
            <a:lvl1pPr algn="r">
              <a:defRPr sz="900" cap="all" spc="150" baseline="0">
                <a:solidFill>
                  <a:schemeClr val="tx1">
                    <a:tint val="75000"/>
                  </a:schemeClr>
                </a:solidFill>
              </a:defRPr>
            </a:lvl1p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687910104"/>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Segoe UI" panose="020B0502040204020203"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Courier New" panose="02070309020205020404" pitchFamily="49"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Segoe UI" panose="020B0502040204020203"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Courier New" panose="02070309020205020404" pitchFamily="49" charset="0"/>
        <a:buChar char="o"/>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Segoe UI" panose="020B0502040204020203"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jp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jp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5.png"/><Relationship Id="rId18" Type="http://schemas.openxmlformats.org/officeDocument/2006/relationships/image" Target="../media/image20.svg"/><Relationship Id="rId3" Type="http://schemas.openxmlformats.org/officeDocument/2006/relationships/image" Target="../media/image17.png"/><Relationship Id="rId21" Type="http://schemas.openxmlformats.org/officeDocument/2006/relationships/image" Target="../media/image39.png"/><Relationship Id="rId7" Type="http://schemas.openxmlformats.org/officeDocument/2006/relationships/image" Target="../media/image13.png"/><Relationship Id="rId12" Type="http://schemas.openxmlformats.org/officeDocument/2006/relationships/image" Target="../media/image4.jpg"/><Relationship Id="rId17" Type="http://schemas.openxmlformats.org/officeDocument/2006/relationships/image" Target="../media/image11.png"/><Relationship Id="rId2" Type="http://schemas.openxmlformats.org/officeDocument/2006/relationships/notesSlide" Target="../notesSlides/notesSlide9.xml"/><Relationship Id="rId16" Type="http://schemas.openxmlformats.org/officeDocument/2006/relationships/image" Target="../media/image8.jp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3.png"/><Relationship Id="rId5" Type="http://schemas.openxmlformats.org/officeDocument/2006/relationships/image" Target="../media/image15.png"/><Relationship Id="rId15" Type="http://schemas.openxmlformats.org/officeDocument/2006/relationships/image" Target="../media/image7.jpg"/><Relationship Id="rId23" Type="http://schemas.openxmlformats.org/officeDocument/2006/relationships/image" Target="../media/image40.png"/><Relationship Id="rId10" Type="http://schemas.openxmlformats.org/officeDocument/2006/relationships/image" Target="../media/image2.png"/><Relationship Id="rId19" Type="http://schemas.openxmlformats.org/officeDocument/2006/relationships/image" Target="../media/image9.png"/><Relationship Id="rId4" Type="http://schemas.openxmlformats.org/officeDocument/2006/relationships/image" Target="../media/image23.svg"/><Relationship Id="rId9" Type="http://schemas.openxmlformats.org/officeDocument/2006/relationships/image" Target="../media/image1.png"/><Relationship Id="rId14" Type="http://schemas.openxmlformats.org/officeDocument/2006/relationships/image" Target="../media/image6.svg"/><Relationship Id="rId22" Type="http://schemas.microsoft.com/office/2007/relationships/hdphoto" Target="../media/hdphoto4.wdp"/></Relationships>
</file>

<file path=ppt/slides/_rels/slide11.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5.png"/><Relationship Id="rId18" Type="http://schemas.openxmlformats.org/officeDocument/2006/relationships/image" Target="../media/image20.svg"/><Relationship Id="rId3" Type="http://schemas.openxmlformats.org/officeDocument/2006/relationships/image" Target="../media/image17.png"/><Relationship Id="rId7" Type="http://schemas.openxmlformats.org/officeDocument/2006/relationships/image" Target="../media/image13.png"/><Relationship Id="rId12" Type="http://schemas.openxmlformats.org/officeDocument/2006/relationships/image" Target="../media/image4.jpg"/><Relationship Id="rId17" Type="http://schemas.openxmlformats.org/officeDocument/2006/relationships/image" Target="../media/image11.png"/><Relationship Id="rId2" Type="http://schemas.openxmlformats.org/officeDocument/2006/relationships/notesSlide" Target="../notesSlides/notesSlide10.xml"/><Relationship Id="rId16" Type="http://schemas.openxmlformats.org/officeDocument/2006/relationships/image" Target="../media/image8.jp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3.png"/><Relationship Id="rId5" Type="http://schemas.openxmlformats.org/officeDocument/2006/relationships/image" Target="../media/image15.png"/><Relationship Id="rId15" Type="http://schemas.openxmlformats.org/officeDocument/2006/relationships/image" Target="../media/image7.jpg"/><Relationship Id="rId10" Type="http://schemas.openxmlformats.org/officeDocument/2006/relationships/image" Target="../media/image2.png"/><Relationship Id="rId19" Type="http://schemas.openxmlformats.org/officeDocument/2006/relationships/image" Target="../media/image9.png"/><Relationship Id="rId4" Type="http://schemas.openxmlformats.org/officeDocument/2006/relationships/image" Target="../media/image23.svg"/><Relationship Id="rId9" Type="http://schemas.openxmlformats.org/officeDocument/2006/relationships/image" Target="../media/image1.png"/><Relationship Id="rId14" Type="http://schemas.openxmlformats.org/officeDocument/2006/relationships/image" Target="../media/image6.svg"/></Relationships>
</file>

<file path=ppt/slides/_rels/slide12.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5.png"/><Relationship Id="rId18" Type="http://schemas.openxmlformats.org/officeDocument/2006/relationships/image" Target="../media/image20.svg"/><Relationship Id="rId3" Type="http://schemas.openxmlformats.org/officeDocument/2006/relationships/image" Target="../media/image17.png"/><Relationship Id="rId21" Type="http://schemas.openxmlformats.org/officeDocument/2006/relationships/image" Target="../media/image41.png"/><Relationship Id="rId7" Type="http://schemas.openxmlformats.org/officeDocument/2006/relationships/image" Target="../media/image13.png"/><Relationship Id="rId12" Type="http://schemas.openxmlformats.org/officeDocument/2006/relationships/image" Target="../media/image4.jpg"/><Relationship Id="rId17" Type="http://schemas.openxmlformats.org/officeDocument/2006/relationships/image" Target="../media/image11.png"/><Relationship Id="rId2" Type="http://schemas.openxmlformats.org/officeDocument/2006/relationships/notesSlide" Target="../notesSlides/notesSlide11.xml"/><Relationship Id="rId16" Type="http://schemas.openxmlformats.org/officeDocument/2006/relationships/image" Target="../media/image8.jp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3.png"/><Relationship Id="rId5" Type="http://schemas.openxmlformats.org/officeDocument/2006/relationships/image" Target="../media/image15.png"/><Relationship Id="rId15" Type="http://schemas.openxmlformats.org/officeDocument/2006/relationships/image" Target="../media/image7.jpg"/><Relationship Id="rId23" Type="http://schemas.openxmlformats.org/officeDocument/2006/relationships/image" Target="../media/image43.png"/><Relationship Id="rId10" Type="http://schemas.openxmlformats.org/officeDocument/2006/relationships/image" Target="../media/image2.png"/><Relationship Id="rId19" Type="http://schemas.openxmlformats.org/officeDocument/2006/relationships/image" Target="../media/image9.png"/><Relationship Id="rId4" Type="http://schemas.openxmlformats.org/officeDocument/2006/relationships/image" Target="../media/image23.svg"/><Relationship Id="rId9" Type="http://schemas.openxmlformats.org/officeDocument/2006/relationships/image" Target="../media/image1.png"/><Relationship Id="rId14" Type="http://schemas.openxmlformats.org/officeDocument/2006/relationships/image" Target="../media/image6.svg"/><Relationship Id="rId22" Type="http://schemas.openxmlformats.org/officeDocument/2006/relationships/image" Target="../media/image42.png"/></Relationships>
</file>

<file path=ppt/slides/_rels/slide13.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5.png"/><Relationship Id="rId18" Type="http://schemas.openxmlformats.org/officeDocument/2006/relationships/image" Target="../media/image20.svg"/><Relationship Id="rId3" Type="http://schemas.openxmlformats.org/officeDocument/2006/relationships/image" Target="../media/image17.png"/><Relationship Id="rId7" Type="http://schemas.openxmlformats.org/officeDocument/2006/relationships/image" Target="../media/image13.png"/><Relationship Id="rId12" Type="http://schemas.openxmlformats.org/officeDocument/2006/relationships/image" Target="../media/image4.jpg"/><Relationship Id="rId17" Type="http://schemas.openxmlformats.org/officeDocument/2006/relationships/image" Target="../media/image11.png"/><Relationship Id="rId2" Type="http://schemas.openxmlformats.org/officeDocument/2006/relationships/notesSlide" Target="../notesSlides/notesSlide12.xml"/><Relationship Id="rId16" Type="http://schemas.openxmlformats.org/officeDocument/2006/relationships/image" Target="../media/image8.jp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3.png"/><Relationship Id="rId5" Type="http://schemas.openxmlformats.org/officeDocument/2006/relationships/image" Target="../media/image15.png"/><Relationship Id="rId15" Type="http://schemas.openxmlformats.org/officeDocument/2006/relationships/image" Target="../media/image7.jpg"/><Relationship Id="rId10" Type="http://schemas.openxmlformats.org/officeDocument/2006/relationships/image" Target="../media/image2.png"/><Relationship Id="rId19" Type="http://schemas.openxmlformats.org/officeDocument/2006/relationships/image" Target="../media/image9.png"/><Relationship Id="rId4" Type="http://schemas.openxmlformats.org/officeDocument/2006/relationships/image" Target="../media/image23.svg"/><Relationship Id="rId9" Type="http://schemas.openxmlformats.org/officeDocument/2006/relationships/image" Target="../media/image1.png"/><Relationship Id="rId14" Type="http://schemas.openxmlformats.org/officeDocument/2006/relationships/image" Target="../media/image6.svg"/></Relationships>
</file>

<file path=ppt/slides/_rels/slide14.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5.png"/><Relationship Id="rId18" Type="http://schemas.openxmlformats.org/officeDocument/2006/relationships/image" Target="../media/image20.svg"/><Relationship Id="rId3" Type="http://schemas.openxmlformats.org/officeDocument/2006/relationships/image" Target="../media/image17.png"/><Relationship Id="rId21" Type="http://schemas.openxmlformats.org/officeDocument/2006/relationships/image" Target="../media/image44.png"/><Relationship Id="rId7" Type="http://schemas.openxmlformats.org/officeDocument/2006/relationships/image" Target="../media/image13.png"/><Relationship Id="rId12" Type="http://schemas.openxmlformats.org/officeDocument/2006/relationships/image" Target="../media/image4.jpg"/><Relationship Id="rId17" Type="http://schemas.openxmlformats.org/officeDocument/2006/relationships/image" Target="../media/image11.png"/><Relationship Id="rId2" Type="http://schemas.openxmlformats.org/officeDocument/2006/relationships/notesSlide" Target="../notesSlides/notesSlide13.xml"/><Relationship Id="rId16" Type="http://schemas.openxmlformats.org/officeDocument/2006/relationships/image" Target="../media/image8.jp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3.png"/><Relationship Id="rId5" Type="http://schemas.openxmlformats.org/officeDocument/2006/relationships/image" Target="../media/image15.png"/><Relationship Id="rId15" Type="http://schemas.openxmlformats.org/officeDocument/2006/relationships/image" Target="../media/image7.jpg"/><Relationship Id="rId23" Type="http://schemas.openxmlformats.org/officeDocument/2006/relationships/hyperlink" Target="https://www.learndatasci.com/glossary/tf-idf-term-frequency-inverse-document-frequency/#:~:text=Using%20scikit%2Dlearn-,What%20is%20TF%2DIDF%3F,%2C%20relative%20to%20a%20corpus" TargetMode="External"/><Relationship Id="rId10" Type="http://schemas.openxmlformats.org/officeDocument/2006/relationships/image" Target="../media/image2.png"/><Relationship Id="rId19" Type="http://schemas.openxmlformats.org/officeDocument/2006/relationships/image" Target="../media/image9.png"/><Relationship Id="rId4" Type="http://schemas.openxmlformats.org/officeDocument/2006/relationships/image" Target="../media/image23.svg"/><Relationship Id="rId9" Type="http://schemas.openxmlformats.org/officeDocument/2006/relationships/image" Target="../media/image1.png"/><Relationship Id="rId14" Type="http://schemas.openxmlformats.org/officeDocument/2006/relationships/image" Target="../media/image6.svg"/><Relationship Id="rId22" Type="http://schemas.openxmlformats.org/officeDocument/2006/relationships/image" Target="../media/image45.png"/></Relationships>
</file>

<file path=ppt/slides/_rels/slide15.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5.png"/><Relationship Id="rId18" Type="http://schemas.openxmlformats.org/officeDocument/2006/relationships/image" Target="../media/image20.svg"/><Relationship Id="rId3" Type="http://schemas.openxmlformats.org/officeDocument/2006/relationships/image" Target="../media/image17.png"/><Relationship Id="rId21" Type="http://schemas.openxmlformats.org/officeDocument/2006/relationships/image" Target="../media/image46.png"/><Relationship Id="rId7" Type="http://schemas.openxmlformats.org/officeDocument/2006/relationships/image" Target="../media/image13.png"/><Relationship Id="rId12" Type="http://schemas.openxmlformats.org/officeDocument/2006/relationships/image" Target="../media/image4.jpg"/><Relationship Id="rId17" Type="http://schemas.openxmlformats.org/officeDocument/2006/relationships/image" Target="../media/image11.png"/><Relationship Id="rId25" Type="http://schemas.openxmlformats.org/officeDocument/2006/relationships/image" Target="../media/image50.png"/><Relationship Id="rId2" Type="http://schemas.openxmlformats.org/officeDocument/2006/relationships/notesSlide" Target="../notesSlides/notesSlide14.xml"/><Relationship Id="rId16" Type="http://schemas.openxmlformats.org/officeDocument/2006/relationships/image" Target="../media/image8.jp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3.png"/><Relationship Id="rId24" Type="http://schemas.openxmlformats.org/officeDocument/2006/relationships/image" Target="../media/image49.png"/><Relationship Id="rId5" Type="http://schemas.openxmlformats.org/officeDocument/2006/relationships/image" Target="../media/image15.png"/><Relationship Id="rId15" Type="http://schemas.openxmlformats.org/officeDocument/2006/relationships/image" Target="../media/image7.jpg"/><Relationship Id="rId23" Type="http://schemas.openxmlformats.org/officeDocument/2006/relationships/image" Target="../media/image48.png"/><Relationship Id="rId10" Type="http://schemas.openxmlformats.org/officeDocument/2006/relationships/image" Target="../media/image2.png"/><Relationship Id="rId19" Type="http://schemas.openxmlformats.org/officeDocument/2006/relationships/image" Target="../media/image9.png"/><Relationship Id="rId4" Type="http://schemas.openxmlformats.org/officeDocument/2006/relationships/image" Target="../media/image23.svg"/><Relationship Id="rId9" Type="http://schemas.openxmlformats.org/officeDocument/2006/relationships/image" Target="../media/image1.png"/><Relationship Id="rId14" Type="http://schemas.openxmlformats.org/officeDocument/2006/relationships/image" Target="../media/image6.svg"/><Relationship Id="rId22" Type="http://schemas.openxmlformats.org/officeDocument/2006/relationships/image" Target="../media/image47.png"/></Relationships>
</file>

<file path=ppt/slides/_rels/slide16.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5.png"/><Relationship Id="rId18" Type="http://schemas.openxmlformats.org/officeDocument/2006/relationships/image" Target="../media/image20.svg"/><Relationship Id="rId26" Type="http://schemas.openxmlformats.org/officeDocument/2006/relationships/image" Target="../media/image51.png"/><Relationship Id="rId3" Type="http://schemas.openxmlformats.org/officeDocument/2006/relationships/image" Target="../media/image17.png"/><Relationship Id="rId21" Type="http://schemas.openxmlformats.org/officeDocument/2006/relationships/image" Target="../media/image46.png"/><Relationship Id="rId7" Type="http://schemas.openxmlformats.org/officeDocument/2006/relationships/image" Target="../media/image13.png"/><Relationship Id="rId12" Type="http://schemas.openxmlformats.org/officeDocument/2006/relationships/image" Target="../media/image4.jpg"/><Relationship Id="rId17" Type="http://schemas.openxmlformats.org/officeDocument/2006/relationships/image" Target="../media/image11.png"/><Relationship Id="rId25" Type="http://schemas.openxmlformats.org/officeDocument/2006/relationships/image" Target="../media/image50.png"/><Relationship Id="rId2" Type="http://schemas.openxmlformats.org/officeDocument/2006/relationships/notesSlide" Target="../notesSlides/notesSlide15.xml"/><Relationship Id="rId16" Type="http://schemas.openxmlformats.org/officeDocument/2006/relationships/image" Target="../media/image8.jp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3.png"/><Relationship Id="rId24" Type="http://schemas.openxmlformats.org/officeDocument/2006/relationships/image" Target="../media/image49.png"/><Relationship Id="rId5" Type="http://schemas.openxmlformats.org/officeDocument/2006/relationships/image" Target="../media/image15.png"/><Relationship Id="rId15" Type="http://schemas.openxmlformats.org/officeDocument/2006/relationships/image" Target="../media/image7.jpg"/><Relationship Id="rId23" Type="http://schemas.openxmlformats.org/officeDocument/2006/relationships/image" Target="../media/image48.png"/><Relationship Id="rId10" Type="http://schemas.openxmlformats.org/officeDocument/2006/relationships/image" Target="../media/image2.png"/><Relationship Id="rId19" Type="http://schemas.openxmlformats.org/officeDocument/2006/relationships/image" Target="../media/image9.png"/><Relationship Id="rId4" Type="http://schemas.openxmlformats.org/officeDocument/2006/relationships/image" Target="../media/image23.svg"/><Relationship Id="rId9" Type="http://schemas.openxmlformats.org/officeDocument/2006/relationships/image" Target="../media/image1.png"/><Relationship Id="rId14" Type="http://schemas.openxmlformats.org/officeDocument/2006/relationships/image" Target="../media/image6.svg"/><Relationship Id="rId22" Type="http://schemas.openxmlformats.org/officeDocument/2006/relationships/image" Target="../media/image47.png"/><Relationship Id="rId27" Type="http://schemas.openxmlformats.org/officeDocument/2006/relationships/image" Target="../media/image52.png"/></Relationships>
</file>

<file path=ppt/slides/_rels/slide17.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5.png"/><Relationship Id="rId18" Type="http://schemas.openxmlformats.org/officeDocument/2006/relationships/image" Target="../media/image20.svg"/><Relationship Id="rId26" Type="http://schemas.openxmlformats.org/officeDocument/2006/relationships/image" Target="../media/image53.png"/><Relationship Id="rId3" Type="http://schemas.openxmlformats.org/officeDocument/2006/relationships/image" Target="../media/image17.png"/><Relationship Id="rId21" Type="http://schemas.openxmlformats.org/officeDocument/2006/relationships/image" Target="../media/image46.png"/><Relationship Id="rId7" Type="http://schemas.openxmlformats.org/officeDocument/2006/relationships/image" Target="../media/image13.png"/><Relationship Id="rId12" Type="http://schemas.openxmlformats.org/officeDocument/2006/relationships/image" Target="../media/image4.jpg"/><Relationship Id="rId17" Type="http://schemas.openxmlformats.org/officeDocument/2006/relationships/image" Target="../media/image11.png"/><Relationship Id="rId25" Type="http://schemas.openxmlformats.org/officeDocument/2006/relationships/image" Target="../media/image50.png"/><Relationship Id="rId2" Type="http://schemas.openxmlformats.org/officeDocument/2006/relationships/notesSlide" Target="../notesSlides/notesSlide16.xml"/><Relationship Id="rId16" Type="http://schemas.openxmlformats.org/officeDocument/2006/relationships/image" Target="../media/image8.jp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3.png"/><Relationship Id="rId24" Type="http://schemas.openxmlformats.org/officeDocument/2006/relationships/image" Target="../media/image49.png"/><Relationship Id="rId5" Type="http://schemas.openxmlformats.org/officeDocument/2006/relationships/image" Target="../media/image15.png"/><Relationship Id="rId15" Type="http://schemas.openxmlformats.org/officeDocument/2006/relationships/image" Target="../media/image7.jpg"/><Relationship Id="rId23" Type="http://schemas.openxmlformats.org/officeDocument/2006/relationships/image" Target="../media/image48.png"/><Relationship Id="rId10" Type="http://schemas.openxmlformats.org/officeDocument/2006/relationships/image" Target="../media/image2.png"/><Relationship Id="rId19" Type="http://schemas.openxmlformats.org/officeDocument/2006/relationships/image" Target="../media/image9.png"/><Relationship Id="rId4" Type="http://schemas.openxmlformats.org/officeDocument/2006/relationships/image" Target="../media/image23.svg"/><Relationship Id="rId9" Type="http://schemas.openxmlformats.org/officeDocument/2006/relationships/image" Target="../media/image1.png"/><Relationship Id="rId14" Type="http://schemas.openxmlformats.org/officeDocument/2006/relationships/image" Target="../media/image6.svg"/><Relationship Id="rId22" Type="http://schemas.openxmlformats.org/officeDocument/2006/relationships/image" Target="../media/image47.png"/><Relationship Id="rId27" Type="http://schemas.openxmlformats.org/officeDocument/2006/relationships/image" Target="../media/image54.png"/></Relationships>
</file>

<file path=ppt/slides/_rels/slide18.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5.png"/><Relationship Id="rId18" Type="http://schemas.openxmlformats.org/officeDocument/2006/relationships/image" Target="../media/image20.svg"/><Relationship Id="rId3" Type="http://schemas.openxmlformats.org/officeDocument/2006/relationships/image" Target="../media/image17.png"/><Relationship Id="rId7" Type="http://schemas.openxmlformats.org/officeDocument/2006/relationships/image" Target="../media/image13.png"/><Relationship Id="rId12" Type="http://schemas.openxmlformats.org/officeDocument/2006/relationships/image" Target="../media/image4.jpg"/><Relationship Id="rId17" Type="http://schemas.openxmlformats.org/officeDocument/2006/relationships/image" Target="../media/image11.png"/><Relationship Id="rId2" Type="http://schemas.openxmlformats.org/officeDocument/2006/relationships/notesSlide" Target="../notesSlides/notesSlide17.xml"/><Relationship Id="rId16" Type="http://schemas.openxmlformats.org/officeDocument/2006/relationships/image" Target="../media/image8.jp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3.png"/><Relationship Id="rId5" Type="http://schemas.openxmlformats.org/officeDocument/2006/relationships/image" Target="../media/image15.png"/><Relationship Id="rId15" Type="http://schemas.openxmlformats.org/officeDocument/2006/relationships/image" Target="../media/image7.jpg"/><Relationship Id="rId10" Type="http://schemas.openxmlformats.org/officeDocument/2006/relationships/image" Target="../media/image2.png"/><Relationship Id="rId19" Type="http://schemas.openxmlformats.org/officeDocument/2006/relationships/image" Target="../media/image9.png"/><Relationship Id="rId4" Type="http://schemas.openxmlformats.org/officeDocument/2006/relationships/image" Target="../media/image23.svg"/><Relationship Id="rId9" Type="http://schemas.openxmlformats.org/officeDocument/2006/relationships/image" Target="../media/image1.png"/><Relationship Id="rId14" Type="http://schemas.openxmlformats.org/officeDocument/2006/relationships/image" Target="../media/image6.svg"/></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18" Type="http://schemas.openxmlformats.org/officeDocument/2006/relationships/image" Target="../media/image22.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9.sv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21.svg"/><Relationship Id="rId20" Type="http://schemas.openxmlformats.org/officeDocument/2006/relationships/image" Target="../media/image23.svg"/><Relationship Id="rId1" Type="http://schemas.openxmlformats.org/officeDocument/2006/relationships/slideLayout" Target="../slideLayouts/slideLayout7.xml"/><Relationship Id="rId6" Type="http://schemas.openxmlformats.org/officeDocument/2006/relationships/image" Target="../media/image4.jp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jp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jpg"/><Relationship Id="rId14" Type="http://schemas.openxmlformats.org/officeDocument/2006/relationships/image" Target="../media/image20.svg"/></Relationships>
</file>

<file path=ppt/slides/_rels/slide3.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5.png"/><Relationship Id="rId18" Type="http://schemas.openxmlformats.org/officeDocument/2006/relationships/image" Target="../media/image20.svg"/><Relationship Id="rId26" Type="http://schemas.microsoft.com/office/2007/relationships/hdphoto" Target="../media/hdphoto3.wdp"/><Relationship Id="rId3" Type="http://schemas.openxmlformats.org/officeDocument/2006/relationships/image" Target="../media/image17.png"/><Relationship Id="rId21" Type="http://schemas.openxmlformats.org/officeDocument/2006/relationships/image" Target="../media/image24.png"/><Relationship Id="rId7" Type="http://schemas.openxmlformats.org/officeDocument/2006/relationships/image" Target="../media/image13.png"/><Relationship Id="rId12" Type="http://schemas.openxmlformats.org/officeDocument/2006/relationships/image" Target="../media/image4.jpg"/><Relationship Id="rId17" Type="http://schemas.openxmlformats.org/officeDocument/2006/relationships/image" Target="../media/image11.png"/><Relationship Id="rId25" Type="http://schemas.microsoft.com/office/2007/relationships/hdphoto" Target="../media/hdphoto2.wdp"/><Relationship Id="rId2" Type="http://schemas.openxmlformats.org/officeDocument/2006/relationships/notesSlide" Target="../notesSlides/notesSlide2.xml"/><Relationship Id="rId16" Type="http://schemas.openxmlformats.org/officeDocument/2006/relationships/image" Target="../media/image8.jp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3.png"/><Relationship Id="rId24" Type="http://schemas.openxmlformats.org/officeDocument/2006/relationships/image" Target="../media/image26.png"/><Relationship Id="rId5" Type="http://schemas.openxmlformats.org/officeDocument/2006/relationships/image" Target="../media/image15.png"/><Relationship Id="rId15" Type="http://schemas.openxmlformats.org/officeDocument/2006/relationships/image" Target="../media/image7.jpg"/><Relationship Id="rId23" Type="http://schemas.microsoft.com/office/2007/relationships/hdphoto" Target="../media/hdphoto1.wdp"/><Relationship Id="rId10" Type="http://schemas.openxmlformats.org/officeDocument/2006/relationships/image" Target="../media/image2.png"/><Relationship Id="rId19" Type="http://schemas.openxmlformats.org/officeDocument/2006/relationships/image" Target="../media/image9.png"/><Relationship Id="rId4" Type="http://schemas.openxmlformats.org/officeDocument/2006/relationships/image" Target="../media/image23.svg"/><Relationship Id="rId9" Type="http://schemas.openxmlformats.org/officeDocument/2006/relationships/image" Target="../media/image1.png"/><Relationship Id="rId14" Type="http://schemas.openxmlformats.org/officeDocument/2006/relationships/image" Target="../media/image6.svg"/><Relationship Id="rId22" Type="http://schemas.openxmlformats.org/officeDocument/2006/relationships/image" Target="../media/image25.png"/></Relationships>
</file>

<file path=ppt/slides/_rels/slide4.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5.png"/><Relationship Id="rId18" Type="http://schemas.openxmlformats.org/officeDocument/2006/relationships/image" Target="../media/image20.svg"/><Relationship Id="rId3" Type="http://schemas.openxmlformats.org/officeDocument/2006/relationships/image" Target="../media/image17.png"/><Relationship Id="rId21" Type="http://schemas.openxmlformats.org/officeDocument/2006/relationships/image" Target="../media/image24.png"/><Relationship Id="rId7" Type="http://schemas.openxmlformats.org/officeDocument/2006/relationships/image" Target="../media/image13.png"/><Relationship Id="rId12" Type="http://schemas.openxmlformats.org/officeDocument/2006/relationships/image" Target="../media/image4.jpg"/><Relationship Id="rId17" Type="http://schemas.openxmlformats.org/officeDocument/2006/relationships/image" Target="../media/image11.png"/><Relationship Id="rId25" Type="http://schemas.openxmlformats.org/officeDocument/2006/relationships/image" Target="../media/image28.png"/><Relationship Id="rId2" Type="http://schemas.openxmlformats.org/officeDocument/2006/relationships/notesSlide" Target="../notesSlides/notesSlide3.xml"/><Relationship Id="rId16" Type="http://schemas.openxmlformats.org/officeDocument/2006/relationships/image" Target="../media/image8.jp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3.png"/><Relationship Id="rId24" Type="http://schemas.openxmlformats.org/officeDocument/2006/relationships/image" Target="../media/image27.png"/><Relationship Id="rId5" Type="http://schemas.openxmlformats.org/officeDocument/2006/relationships/image" Target="../media/image15.png"/><Relationship Id="rId15" Type="http://schemas.openxmlformats.org/officeDocument/2006/relationships/image" Target="../media/image7.jpg"/><Relationship Id="rId23" Type="http://schemas.microsoft.com/office/2007/relationships/hdphoto" Target="../media/hdphoto1.wdp"/><Relationship Id="rId10" Type="http://schemas.openxmlformats.org/officeDocument/2006/relationships/image" Target="../media/image2.png"/><Relationship Id="rId19" Type="http://schemas.openxmlformats.org/officeDocument/2006/relationships/image" Target="../media/image9.png"/><Relationship Id="rId4" Type="http://schemas.openxmlformats.org/officeDocument/2006/relationships/image" Target="../media/image23.svg"/><Relationship Id="rId9" Type="http://schemas.openxmlformats.org/officeDocument/2006/relationships/image" Target="../media/image1.png"/><Relationship Id="rId14" Type="http://schemas.openxmlformats.org/officeDocument/2006/relationships/image" Target="../media/image6.svg"/><Relationship Id="rId22" Type="http://schemas.openxmlformats.org/officeDocument/2006/relationships/image" Target="../media/image25.png"/></Relationships>
</file>

<file path=ppt/slides/_rels/slide5.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5.png"/><Relationship Id="rId18" Type="http://schemas.openxmlformats.org/officeDocument/2006/relationships/image" Target="../media/image20.svg"/><Relationship Id="rId26" Type="http://schemas.openxmlformats.org/officeDocument/2006/relationships/image" Target="../media/image30.png"/><Relationship Id="rId3" Type="http://schemas.openxmlformats.org/officeDocument/2006/relationships/image" Target="../media/image17.png"/><Relationship Id="rId21" Type="http://schemas.openxmlformats.org/officeDocument/2006/relationships/image" Target="../media/image24.png"/><Relationship Id="rId7" Type="http://schemas.openxmlformats.org/officeDocument/2006/relationships/image" Target="../media/image13.png"/><Relationship Id="rId12" Type="http://schemas.openxmlformats.org/officeDocument/2006/relationships/image" Target="../media/image4.jpg"/><Relationship Id="rId17" Type="http://schemas.openxmlformats.org/officeDocument/2006/relationships/image" Target="../media/image11.png"/><Relationship Id="rId25" Type="http://schemas.openxmlformats.org/officeDocument/2006/relationships/image" Target="../media/image29.png"/><Relationship Id="rId2" Type="http://schemas.openxmlformats.org/officeDocument/2006/relationships/notesSlide" Target="../notesSlides/notesSlide4.xml"/><Relationship Id="rId16" Type="http://schemas.openxmlformats.org/officeDocument/2006/relationships/image" Target="../media/image8.jp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3.png"/><Relationship Id="rId24" Type="http://schemas.openxmlformats.org/officeDocument/2006/relationships/image" Target="../media/image27.png"/><Relationship Id="rId5" Type="http://schemas.openxmlformats.org/officeDocument/2006/relationships/image" Target="../media/image15.png"/><Relationship Id="rId15" Type="http://schemas.openxmlformats.org/officeDocument/2006/relationships/image" Target="../media/image7.jpg"/><Relationship Id="rId23" Type="http://schemas.microsoft.com/office/2007/relationships/hdphoto" Target="../media/hdphoto1.wdp"/><Relationship Id="rId10" Type="http://schemas.openxmlformats.org/officeDocument/2006/relationships/image" Target="../media/image2.png"/><Relationship Id="rId19" Type="http://schemas.openxmlformats.org/officeDocument/2006/relationships/image" Target="../media/image9.png"/><Relationship Id="rId4" Type="http://schemas.openxmlformats.org/officeDocument/2006/relationships/image" Target="../media/image23.svg"/><Relationship Id="rId9" Type="http://schemas.openxmlformats.org/officeDocument/2006/relationships/image" Target="../media/image1.png"/><Relationship Id="rId14" Type="http://schemas.openxmlformats.org/officeDocument/2006/relationships/image" Target="../media/image6.svg"/><Relationship Id="rId22" Type="http://schemas.openxmlformats.org/officeDocument/2006/relationships/image" Target="../media/image25.png"/><Relationship Id="rId27" Type="http://schemas.openxmlformats.org/officeDocument/2006/relationships/image" Target="../media/image31.png"/></Relationships>
</file>

<file path=ppt/slides/_rels/slide6.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5.png"/><Relationship Id="rId18" Type="http://schemas.openxmlformats.org/officeDocument/2006/relationships/image" Target="../media/image20.svg"/><Relationship Id="rId26" Type="http://schemas.openxmlformats.org/officeDocument/2006/relationships/image" Target="../media/image33.png"/><Relationship Id="rId3" Type="http://schemas.openxmlformats.org/officeDocument/2006/relationships/image" Target="../media/image17.png"/><Relationship Id="rId21" Type="http://schemas.openxmlformats.org/officeDocument/2006/relationships/image" Target="../media/image24.png"/><Relationship Id="rId7" Type="http://schemas.openxmlformats.org/officeDocument/2006/relationships/image" Target="../media/image13.png"/><Relationship Id="rId12" Type="http://schemas.openxmlformats.org/officeDocument/2006/relationships/image" Target="../media/image4.jpg"/><Relationship Id="rId17" Type="http://schemas.openxmlformats.org/officeDocument/2006/relationships/image" Target="../media/image11.png"/><Relationship Id="rId25" Type="http://schemas.openxmlformats.org/officeDocument/2006/relationships/image" Target="../media/image32.png"/><Relationship Id="rId2" Type="http://schemas.openxmlformats.org/officeDocument/2006/relationships/notesSlide" Target="../notesSlides/notesSlide5.xml"/><Relationship Id="rId16" Type="http://schemas.openxmlformats.org/officeDocument/2006/relationships/image" Target="../media/image8.jp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3.png"/><Relationship Id="rId24" Type="http://schemas.openxmlformats.org/officeDocument/2006/relationships/image" Target="../media/image27.png"/><Relationship Id="rId5" Type="http://schemas.openxmlformats.org/officeDocument/2006/relationships/image" Target="../media/image15.png"/><Relationship Id="rId15" Type="http://schemas.openxmlformats.org/officeDocument/2006/relationships/image" Target="../media/image7.jpg"/><Relationship Id="rId23" Type="http://schemas.microsoft.com/office/2007/relationships/hdphoto" Target="../media/hdphoto1.wdp"/><Relationship Id="rId10" Type="http://schemas.openxmlformats.org/officeDocument/2006/relationships/image" Target="../media/image2.png"/><Relationship Id="rId19" Type="http://schemas.openxmlformats.org/officeDocument/2006/relationships/image" Target="../media/image9.png"/><Relationship Id="rId4" Type="http://schemas.openxmlformats.org/officeDocument/2006/relationships/image" Target="../media/image23.svg"/><Relationship Id="rId9" Type="http://schemas.openxmlformats.org/officeDocument/2006/relationships/image" Target="../media/image1.png"/><Relationship Id="rId14" Type="http://schemas.openxmlformats.org/officeDocument/2006/relationships/image" Target="../media/image6.svg"/><Relationship Id="rId22"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5.png"/><Relationship Id="rId18" Type="http://schemas.openxmlformats.org/officeDocument/2006/relationships/image" Target="../media/image20.svg"/><Relationship Id="rId3" Type="http://schemas.openxmlformats.org/officeDocument/2006/relationships/image" Target="../media/image17.png"/><Relationship Id="rId21" Type="http://schemas.openxmlformats.org/officeDocument/2006/relationships/image" Target="../media/image24.png"/><Relationship Id="rId7" Type="http://schemas.openxmlformats.org/officeDocument/2006/relationships/image" Target="../media/image13.png"/><Relationship Id="rId12" Type="http://schemas.openxmlformats.org/officeDocument/2006/relationships/image" Target="../media/image4.jpg"/><Relationship Id="rId17" Type="http://schemas.openxmlformats.org/officeDocument/2006/relationships/image" Target="../media/image11.png"/><Relationship Id="rId25" Type="http://schemas.openxmlformats.org/officeDocument/2006/relationships/image" Target="../media/image34.png"/><Relationship Id="rId2" Type="http://schemas.openxmlformats.org/officeDocument/2006/relationships/notesSlide" Target="../notesSlides/notesSlide6.xml"/><Relationship Id="rId16" Type="http://schemas.openxmlformats.org/officeDocument/2006/relationships/image" Target="../media/image8.jp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3.png"/><Relationship Id="rId24" Type="http://schemas.openxmlformats.org/officeDocument/2006/relationships/image" Target="../media/image27.png"/><Relationship Id="rId5" Type="http://schemas.openxmlformats.org/officeDocument/2006/relationships/image" Target="../media/image15.png"/><Relationship Id="rId15" Type="http://schemas.openxmlformats.org/officeDocument/2006/relationships/image" Target="../media/image7.jpg"/><Relationship Id="rId23" Type="http://schemas.microsoft.com/office/2007/relationships/hdphoto" Target="../media/hdphoto1.wdp"/><Relationship Id="rId10" Type="http://schemas.openxmlformats.org/officeDocument/2006/relationships/image" Target="../media/image2.png"/><Relationship Id="rId19" Type="http://schemas.openxmlformats.org/officeDocument/2006/relationships/image" Target="../media/image9.png"/><Relationship Id="rId4" Type="http://schemas.openxmlformats.org/officeDocument/2006/relationships/image" Target="../media/image23.svg"/><Relationship Id="rId9" Type="http://schemas.openxmlformats.org/officeDocument/2006/relationships/image" Target="../media/image1.png"/><Relationship Id="rId14" Type="http://schemas.openxmlformats.org/officeDocument/2006/relationships/image" Target="../media/image6.svg"/><Relationship Id="rId22"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5.png"/><Relationship Id="rId18" Type="http://schemas.openxmlformats.org/officeDocument/2006/relationships/image" Target="../media/image20.svg"/><Relationship Id="rId3" Type="http://schemas.openxmlformats.org/officeDocument/2006/relationships/image" Target="../media/image17.png"/><Relationship Id="rId21" Type="http://schemas.openxmlformats.org/officeDocument/2006/relationships/image" Target="../media/image35.png"/><Relationship Id="rId7" Type="http://schemas.openxmlformats.org/officeDocument/2006/relationships/image" Target="../media/image13.png"/><Relationship Id="rId12" Type="http://schemas.openxmlformats.org/officeDocument/2006/relationships/image" Target="../media/image4.jpg"/><Relationship Id="rId17" Type="http://schemas.openxmlformats.org/officeDocument/2006/relationships/image" Target="../media/image11.png"/><Relationship Id="rId2" Type="http://schemas.openxmlformats.org/officeDocument/2006/relationships/notesSlide" Target="../notesSlides/notesSlide7.xml"/><Relationship Id="rId16" Type="http://schemas.openxmlformats.org/officeDocument/2006/relationships/image" Target="../media/image8.jp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3.png"/><Relationship Id="rId5" Type="http://schemas.openxmlformats.org/officeDocument/2006/relationships/image" Target="../media/image15.png"/><Relationship Id="rId15" Type="http://schemas.openxmlformats.org/officeDocument/2006/relationships/image" Target="../media/image7.jpg"/><Relationship Id="rId10" Type="http://schemas.openxmlformats.org/officeDocument/2006/relationships/image" Target="../media/image2.png"/><Relationship Id="rId19" Type="http://schemas.openxmlformats.org/officeDocument/2006/relationships/image" Target="../media/image9.png"/><Relationship Id="rId4" Type="http://schemas.openxmlformats.org/officeDocument/2006/relationships/image" Target="../media/image23.svg"/><Relationship Id="rId9" Type="http://schemas.openxmlformats.org/officeDocument/2006/relationships/image" Target="../media/image1.png"/><Relationship Id="rId14" Type="http://schemas.openxmlformats.org/officeDocument/2006/relationships/image" Target="../media/image6.svg"/><Relationship Id="rId22" Type="http://schemas.openxmlformats.org/officeDocument/2006/relationships/image" Target="../media/image36.png"/></Relationships>
</file>

<file path=ppt/slides/_rels/slide9.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5.png"/><Relationship Id="rId18" Type="http://schemas.openxmlformats.org/officeDocument/2006/relationships/image" Target="../media/image20.svg"/><Relationship Id="rId3" Type="http://schemas.openxmlformats.org/officeDocument/2006/relationships/image" Target="../media/image17.png"/><Relationship Id="rId21" Type="http://schemas.openxmlformats.org/officeDocument/2006/relationships/image" Target="../media/image37.png"/><Relationship Id="rId7" Type="http://schemas.openxmlformats.org/officeDocument/2006/relationships/image" Target="../media/image13.png"/><Relationship Id="rId12" Type="http://schemas.openxmlformats.org/officeDocument/2006/relationships/image" Target="../media/image4.jpg"/><Relationship Id="rId17" Type="http://schemas.openxmlformats.org/officeDocument/2006/relationships/image" Target="../media/image11.png"/><Relationship Id="rId2" Type="http://schemas.openxmlformats.org/officeDocument/2006/relationships/notesSlide" Target="../notesSlides/notesSlide8.xml"/><Relationship Id="rId16" Type="http://schemas.openxmlformats.org/officeDocument/2006/relationships/image" Target="../media/image8.jp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3.png"/><Relationship Id="rId5" Type="http://schemas.openxmlformats.org/officeDocument/2006/relationships/image" Target="../media/image15.png"/><Relationship Id="rId15" Type="http://schemas.openxmlformats.org/officeDocument/2006/relationships/image" Target="../media/image7.jpg"/><Relationship Id="rId10" Type="http://schemas.openxmlformats.org/officeDocument/2006/relationships/image" Target="../media/image2.png"/><Relationship Id="rId19" Type="http://schemas.openxmlformats.org/officeDocument/2006/relationships/image" Target="../media/image9.png"/><Relationship Id="rId4" Type="http://schemas.openxmlformats.org/officeDocument/2006/relationships/image" Target="../media/image23.svg"/><Relationship Id="rId9" Type="http://schemas.openxmlformats.org/officeDocument/2006/relationships/image" Target="../media/image1.png"/><Relationship Id="rId14" Type="http://schemas.openxmlformats.org/officeDocument/2006/relationships/image" Target="../media/image6.svg"/><Relationship Id="rId22"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hand holding a phone&#10;&#10;Description automatically generated">
            <a:extLst>
              <a:ext uri="{FF2B5EF4-FFF2-40B4-BE49-F238E27FC236}">
                <a16:creationId xmlns:a16="http://schemas.microsoft.com/office/drawing/2014/main" id="{264AF917-30F8-2477-7796-655636B1FF82}"/>
              </a:ext>
            </a:extLst>
          </p:cNvPr>
          <p:cNvPicPr>
            <a:picLocks noChangeAspect="1"/>
          </p:cNvPicPr>
          <p:nvPr/>
        </p:nvPicPr>
        <p:blipFill>
          <a:blip r:embed="rId2"/>
          <a:stretch>
            <a:fillRect/>
          </a:stretch>
        </p:blipFill>
        <p:spPr>
          <a:xfrm rot="937713">
            <a:off x="1" y="3419790"/>
            <a:ext cx="3784600" cy="3848100"/>
          </a:xfrm>
          <a:prstGeom prst="rect">
            <a:avLst/>
          </a:prstGeom>
        </p:spPr>
      </p:pic>
      <p:pic>
        <p:nvPicPr>
          <p:cNvPr id="5" name="Picture 4" descr="A yellow bag with blue letters&#10;&#10;Description automatically generated">
            <a:extLst>
              <a:ext uri="{FF2B5EF4-FFF2-40B4-BE49-F238E27FC236}">
                <a16:creationId xmlns:a16="http://schemas.microsoft.com/office/drawing/2014/main" id="{99D9DE68-C591-EA84-16F2-BA091F85D204}"/>
              </a:ext>
            </a:extLst>
          </p:cNvPr>
          <p:cNvPicPr>
            <a:picLocks noChangeAspect="1"/>
          </p:cNvPicPr>
          <p:nvPr/>
        </p:nvPicPr>
        <p:blipFill rotWithShape="1">
          <a:blip r:embed="rId3"/>
          <a:srcRect l="10000" t="66415" r="10000" b="11474"/>
          <a:stretch/>
        </p:blipFill>
        <p:spPr>
          <a:xfrm rot="855436">
            <a:off x="1396386" y="5091290"/>
            <a:ext cx="851538" cy="234173"/>
          </a:xfrm>
          <a:prstGeom prst="rect">
            <a:avLst/>
          </a:prstGeom>
        </p:spPr>
      </p:pic>
      <p:pic>
        <p:nvPicPr>
          <p:cNvPr id="6" name="Picture 5" descr="A yellow bag with blue letters&#10;&#10;Description automatically generated">
            <a:extLst>
              <a:ext uri="{FF2B5EF4-FFF2-40B4-BE49-F238E27FC236}">
                <a16:creationId xmlns:a16="http://schemas.microsoft.com/office/drawing/2014/main" id="{CE883A11-4142-A6B9-6F2F-42949694B83D}"/>
              </a:ext>
            </a:extLst>
          </p:cNvPr>
          <p:cNvPicPr>
            <a:picLocks noChangeAspect="1"/>
          </p:cNvPicPr>
          <p:nvPr/>
        </p:nvPicPr>
        <p:blipFill rotWithShape="1">
          <a:blip r:embed="rId3"/>
          <a:srcRect l="19986" t="4775" r="17347" b="32244"/>
          <a:stretch/>
        </p:blipFill>
        <p:spPr>
          <a:xfrm rot="960127">
            <a:off x="1709641" y="4270771"/>
            <a:ext cx="622547" cy="622547"/>
          </a:xfrm>
          <a:prstGeom prst="rect">
            <a:avLst/>
          </a:prstGeom>
        </p:spPr>
      </p:pic>
      <p:pic>
        <p:nvPicPr>
          <p:cNvPr id="14" name="Picture 13" descr="A screenshot of a review&#10;&#10;Description automatically generated">
            <a:extLst>
              <a:ext uri="{FF2B5EF4-FFF2-40B4-BE49-F238E27FC236}">
                <a16:creationId xmlns:a16="http://schemas.microsoft.com/office/drawing/2014/main" id="{D0697243-7177-0E81-B842-CFA1F33EDE12}"/>
              </a:ext>
            </a:extLst>
          </p:cNvPr>
          <p:cNvPicPr>
            <a:picLocks noChangeAspect="1"/>
          </p:cNvPicPr>
          <p:nvPr/>
        </p:nvPicPr>
        <p:blipFill rotWithShape="1">
          <a:blip r:embed="rId4"/>
          <a:srcRect l="26154" t="19408" r="51411" b="56191"/>
          <a:stretch/>
        </p:blipFill>
        <p:spPr>
          <a:xfrm>
            <a:off x="2266122" y="2749371"/>
            <a:ext cx="1051816" cy="531628"/>
          </a:xfrm>
          <a:prstGeom prst="rect">
            <a:avLst/>
          </a:prstGeom>
        </p:spPr>
      </p:pic>
      <p:pic>
        <p:nvPicPr>
          <p:cNvPr id="15" name="Picture 14" descr="A screenshot of a review&#10;&#10;Description automatically generated">
            <a:extLst>
              <a:ext uri="{FF2B5EF4-FFF2-40B4-BE49-F238E27FC236}">
                <a16:creationId xmlns:a16="http://schemas.microsoft.com/office/drawing/2014/main" id="{3DA00E27-0E78-25D2-93E7-55255E4B0337}"/>
              </a:ext>
            </a:extLst>
          </p:cNvPr>
          <p:cNvPicPr>
            <a:picLocks noChangeAspect="1"/>
          </p:cNvPicPr>
          <p:nvPr/>
        </p:nvPicPr>
        <p:blipFill rotWithShape="1">
          <a:blip r:embed="rId4"/>
          <a:srcRect l="26382" t="74685" r="51183" b="280"/>
          <a:stretch/>
        </p:blipFill>
        <p:spPr>
          <a:xfrm>
            <a:off x="2877662" y="3554226"/>
            <a:ext cx="843827" cy="437597"/>
          </a:xfrm>
          <a:prstGeom prst="rect">
            <a:avLst/>
          </a:prstGeom>
        </p:spPr>
      </p:pic>
      <p:pic>
        <p:nvPicPr>
          <p:cNvPr id="16" name="Picture 15" descr="A screenshot of a review&#10;&#10;Description automatically generated">
            <a:extLst>
              <a:ext uri="{FF2B5EF4-FFF2-40B4-BE49-F238E27FC236}">
                <a16:creationId xmlns:a16="http://schemas.microsoft.com/office/drawing/2014/main" id="{25F49080-49CD-DB86-5ADE-A2102E7978A4}"/>
              </a:ext>
            </a:extLst>
          </p:cNvPr>
          <p:cNvPicPr>
            <a:picLocks noChangeAspect="1"/>
          </p:cNvPicPr>
          <p:nvPr/>
        </p:nvPicPr>
        <p:blipFill rotWithShape="1">
          <a:blip r:embed="rId4"/>
          <a:srcRect l="76404" t="74684"/>
          <a:stretch/>
        </p:blipFill>
        <p:spPr>
          <a:xfrm>
            <a:off x="1208454" y="2952070"/>
            <a:ext cx="854875" cy="426234"/>
          </a:xfrm>
          <a:prstGeom prst="rect">
            <a:avLst/>
          </a:prstGeom>
        </p:spPr>
      </p:pic>
      <p:pic>
        <p:nvPicPr>
          <p:cNvPr id="17" name="Picture 16" descr="A screenshot of a review&#10;&#10;Description automatically generated">
            <a:extLst>
              <a:ext uri="{FF2B5EF4-FFF2-40B4-BE49-F238E27FC236}">
                <a16:creationId xmlns:a16="http://schemas.microsoft.com/office/drawing/2014/main" id="{441AFC01-0A59-E0AB-9B11-38AA00F391A4}"/>
              </a:ext>
            </a:extLst>
          </p:cNvPr>
          <p:cNvPicPr>
            <a:picLocks noChangeAspect="1"/>
          </p:cNvPicPr>
          <p:nvPr/>
        </p:nvPicPr>
        <p:blipFill rotWithShape="1">
          <a:blip r:embed="rId4"/>
          <a:srcRect l="52008" t="18525" r="25557" b="56159"/>
          <a:stretch/>
        </p:blipFill>
        <p:spPr>
          <a:xfrm>
            <a:off x="1511852" y="2204045"/>
            <a:ext cx="887159" cy="465218"/>
          </a:xfrm>
          <a:prstGeom prst="rect">
            <a:avLst/>
          </a:prstGeom>
        </p:spPr>
      </p:pic>
      <p:pic>
        <p:nvPicPr>
          <p:cNvPr id="18" name="Picture 17" descr="A screenshot of a review&#10;&#10;Description automatically generated">
            <a:extLst>
              <a:ext uri="{FF2B5EF4-FFF2-40B4-BE49-F238E27FC236}">
                <a16:creationId xmlns:a16="http://schemas.microsoft.com/office/drawing/2014/main" id="{5EB4ABCA-1297-1E54-58BB-C1BD45A2CE5D}"/>
              </a:ext>
            </a:extLst>
          </p:cNvPr>
          <p:cNvPicPr>
            <a:picLocks noChangeAspect="1"/>
          </p:cNvPicPr>
          <p:nvPr/>
        </p:nvPicPr>
        <p:blipFill rotWithShape="1">
          <a:blip r:embed="rId4"/>
          <a:srcRect l="1" t="16437" r="78570" b="57090"/>
          <a:stretch/>
        </p:blipFill>
        <p:spPr>
          <a:xfrm>
            <a:off x="98343" y="2643627"/>
            <a:ext cx="926037" cy="531628"/>
          </a:xfrm>
          <a:prstGeom prst="rect">
            <a:avLst/>
          </a:prstGeom>
        </p:spPr>
      </p:pic>
      <p:pic>
        <p:nvPicPr>
          <p:cNvPr id="19" name="Picture 18" descr="A screenshot of a review&#10;&#10;Description automatically generated">
            <a:extLst>
              <a:ext uri="{FF2B5EF4-FFF2-40B4-BE49-F238E27FC236}">
                <a16:creationId xmlns:a16="http://schemas.microsoft.com/office/drawing/2014/main" id="{48D354B4-D779-E4AD-6A65-C123D0045F2D}"/>
              </a:ext>
            </a:extLst>
          </p:cNvPr>
          <p:cNvPicPr>
            <a:picLocks noChangeAspect="1"/>
          </p:cNvPicPr>
          <p:nvPr/>
        </p:nvPicPr>
        <p:blipFill rotWithShape="1">
          <a:blip r:embed="rId4"/>
          <a:srcRect l="76816" t="16302" r="749" b="58382"/>
          <a:stretch/>
        </p:blipFill>
        <p:spPr>
          <a:xfrm>
            <a:off x="3526032" y="4676748"/>
            <a:ext cx="1013801" cy="531628"/>
          </a:xfrm>
          <a:prstGeom prst="rect">
            <a:avLst/>
          </a:prstGeom>
        </p:spPr>
      </p:pic>
      <p:pic>
        <p:nvPicPr>
          <p:cNvPr id="20" name="Picture 19" descr="A blue thumb up in a speech bubble&#10;&#10;Description automatically generated">
            <a:extLst>
              <a:ext uri="{FF2B5EF4-FFF2-40B4-BE49-F238E27FC236}">
                <a16:creationId xmlns:a16="http://schemas.microsoft.com/office/drawing/2014/main" id="{47D210A8-9458-6BBC-90BF-4D2A94E0FB3D}"/>
              </a:ext>
            </a:extLst>
          </p:cNvPr>
          <p:cNvPicPr>
            <a:picLocks noChangeAspect="1"/>
          </p:cNvPicPr>
          <p:nvPr/>
        </p:nvPicPr>
        <p:blipFill rotWithShape="1">
          <a:blip r:embed="rId5"/>
          <a:srcRect r="19599" b="25899"/>
          <a:stretch/>
        </p:blipFill>
        <p:spPr>
          <a:xfrm>
            <a:off x="3463189" y="3937126"/>
            <a:ext cx="615478" cy="605072"/>
          </a:xfrm>
          <a:prstGeom prst="rect">
            <a:avLst/>
          </a:prstGeom>
        </p:spPr>
      </p:pic>
      <p:pic>
        <p:nvPicPr>
          <p:cNvPr id="21" name="Picture 20" descr="A blue thumb up in a speech bubble&#10;&#10;Description automatically generated">
            <a:extLst>
              <a:ext uri="{FF2B5EF4-FFF2-40B4-BE49-F238E27FC236}">
                <a16:creationId xmlns:a16="http://schemas.microsoft.com/office/drawing/2014/main" id="{8E82CD50-0C82-FDFE-532E-C5F507414BFC}"/>
              </a:ext>
            </a:extLst>
          </p:cNvPr>
          <p:cNvPicPr>
            <a:picLocks noChangeAspect="1"/>
          </p:cNvPicPr>
          <p:nvPr/>
        </p:nvPicPr>
        <p:blipFill rotWithShape="1">
          <a:blip r:embed="rId5"/>
          <a:srcRect r="19599" b="25899"/>
          <a:stretch/>
        </p:blipFill>
        <p:spPr>
          <a:xfrm>
            <a:off x="-10366" y="3619511"/>
            <a:ext cx="615478" cy="605072"/>
          </a:xfrm>
          <a:prstGeom prst="rect">
            <a:avLst/>
          </a:prstGeom>
        </p:spPr>
      </p:pic>
      <p:pic>
        <p:nvPicPr>
          <p:cNvPr id="22" name="Graphic 21" descr="Comment Dislike with solid fill">
            <a:extLst>
              <a:ext uri="{FF2B5EF4-FFF2-40B4-BE49-F238E27FC236}">
                <a16:creationId xmlns:a16="http://schemas.microsoft.com/office/drawing/2014/main" id="{3954AE1C-F112-F998-4E7E-3E5F78A1725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17648" y="2878202"/>
            <a:ext cx="537680" cy="537680"/>
          </a:xfrm>
          <a:prstGeom prst="rect">
            <a:avLst/>
          </a:prstGeom>
        </p:spPr>
      </p:pic>
      <p:pic>
        <p:nvPicPr>
          <p:cNvPr id="23" name="Graphic 22" descr="Comment Dislike with solid fill">
            <a:extLst>
              <a:ext uri="{FF2B5EF4-FFF2-40B4-BE49-F238E27FC236}">
                <a16:creationId xmlns:a16="http://schemas.microsoft.com/office/drawing/2014/main" id="{04327630-597A-35BB-9E63-F5596B7ABE3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12791" y="4923162"/>
            <a:ext cx="772787" cy="772787"/>
          </a:xfrm>
          <a:prstGeom prst="rect">
            <a:avLst/>
          </a:prstGeom>
        </p:spPr>
      </p:pic>
      <p:sp>
        <p:nvSpPr>
          <p:cNvPr id="24" name="TextBox 23">
            <a:extLst>
              <a:ext uri="{FF2B5EF4-FFF2-40B4-BE49-F238E27FC236}">
                <a16:creationId xmlns:a16="http://schemas.microsoft.com/office/drawing/2014/main" id="{6C194C74-2A7B-0324-FC2C-F83D45DF1D25}"/>
              </a:ext>
            </a:extLst>
          </p:cNvPr>
          <p:cNvSpPr txBox="1"/>
          <p:nvPr/>
        </p:nvSpPr>
        <p:spPr>
          <a:xfrm>
            <a:off x="0" y="508616"/>
            <a:ext cx="12192000" cy="784830"/>
          </a:xfrm>
          <a:prstGeom prst="rect">
            <a:avLst/>
          </a:prstGeom>
          <a:noFill/>
        </p:spPr>
        <p:txBody>
          <a:bodyPr wrap="square" rtlCol="0">
            <a:spAutoFit/>
          </a:bodyPr>
          <a:lstStyle/>
          <a:p>
            <a:pPr algn="ctr"/>
            <a:r>
              <a:rPr lang="en-US" sz="4500" b="1" i="0" u="none" strike="noStrike" spc="-50" dirty="0">
                <a:solidFill>
                  <a:schemeClr val="tx2">
                    <a:lumMod val="75000"/>
                    <a:lumOff val="25000"/>
                  </a:schemeClr>
                </a:solidFill>
                <a:effectLst/>
                <a:latin typeface="Gurmukhi MN" panose="02020600050405020304" pitchFamily="18" charset="0"/>
                <a:ea typeface="Ayuthaya" pitchFamily="2" charset="-34"/>
                <a:cs typeface="Gurmukhi MN" panose="02020600050405020304" pitchFamily="18" charset="0"/>
              </a:rPr>
              <a:t>SENTIMENT ANALYSIS USING PYTHON</a:t>
            </a:r>
          </a:p>
        </p:txBody>
      </p:sp>
      <p:sp>
        <p:nvSpPr>
          <p:cNvPr id="25" name="TextBox 24">
            <a:extLst>
              <a:ext uri="{FF2B5EF4-FFF2-40B4-BE49-F238E27FC236}">
                <a16:creationId xmlns:a16="http://schemas.microsoft.com/office/drawing/2014/main" id="{436A3B5F-34A0-1D5A-7BEA-8EFBD77ECF91}"/>
              </a:ext>
            </a:extLst>
          </p:cNvPr>
          <p:cNvSpPr txBox="1"/>
          <p:nvPr/>
        </p:nvSpPr>
        <p:spPr>
          <a:xfrm>
            <a:off x="0" y="1172439"/>
            <a:ext cx="12192000" cy="707886"/>
          </a:xfrm>
          <a:prstGeom prst="rect">
            <a:avLst/>
          </a:prstGeom>
          <a:noFill/>
        </p:spPr>
        <p:txBody>
          <a:bodyPr wrap="square" rtlCol="0">
            <a:spAutoFit/>
          </a:bodyPr>
          <a:lstStyle/>
          <a:p>
            <a:pPr algn="ctr"/>
            <a:r>
              <a:rPr lang="en-US" sz="4000" b="1" spc="-50" dirty="0">
                <a:solidFill>
                  <a:schemeClr val="tx2">
                    <a:lumMod val="75000"/>
                    <a:lumOff val="25000"/>
                  </a:schemeClr>
                </a:solidFill>
                <a:latin typeface="Gurmukhi MN" panose="02020600050405020304" pitchFamily="18" charset="0"/>
                <a:ea typeface="Ayuthaya" pitchFamily="2" charset="-34"/>
                <a:cs typeface="Gurmukhi MN" panose="02020600050405020304" pitchFamily="18" charset="0"/>
              </a:rPr>
              <a:t>(updated)</a:t>
            </a:r>
          </a:p>
        </p:txBody>
      </p:sp>
      <p:grpSp>
        <p:nvGrpSpPr>
          <p:cNvPr id="26" name="Group 25">
            <a:extLst>
              <a:ext uri="{FF2B5EF4-FFF2-40B4-BE49-F238E27FC236}">
                <a16:creationId xmlns:a16="http://schemas.microsoft.com/office/drawing/2014/main" id="{C384780E-9BEE-0CFD-DDC7-D2DE0AF2E249}"/>
              </a:ext>
            </a:extLst>
          </p:cNvPr>
          <p:cNvGrpSpPr/>
          <p:nvPr/>
        </p:nvGrpSpPr>
        <p:grpSpPr>
          <a:xfrm>
            <a:off x="4332941" y="2593105"/>
            <a:ext cx="4003732" cy="1157716"/>
            <a:chOff x="4887475" y="2603529"/>
            <a:chExt cx="3783628" cy="875148"/>
          </a:xfrm>
          <a:solidFill>
            <a:srgbClr val="E8E5C3"/>
          </a:solidFill>
        </p:grpSpPr>
        <p:sp>
          <p:nvSpPr>
            <p:cNvPr id="27" name="Oval Callout 26">
              <a:extLst>
                <a:ext uri="{FF2B5EF4-FFF2-40B4-BE49-F238E27FC236}">
                  <a16:creationId xmlns:a16="http://schemas.microsoft.com/office/drawing/2014/main" id="{C38A5C30-2596-F8A9-7B70-D7B2AA9BC9FF}"/>
                </a:ext>
              </a:extLst>
            </p:cNvPr>
            <p:cNvSpPr/>
            <p:nvPr/>
          </p:nvSpPr>
          <p:spPr>
            <a:xfrm>
              <a:off x="4887475" y="2603529"/>
              <a:ext cx="3783628" cy="875148"/>
            </a:xfrm>
            <a:prstGeom prst="wedgeEllipseCallout">
              <a:avLst>
                <a:gd name="adj1" fmla="val -52407"/>
                <a:gd name="adj2" fmla="val 44722"/>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b="1" dirty="0">
                  <a:solidFill>
                    <a:schemeClr val="tx1"/>
                  </a:solidFill>
                </a:rPr>
                <a:t>THAO TRAN </a:t>
              </a:r>
              <a:r>
                <a:rPr lang="en-US" sz="1500" dirty="0">
                  <a:solidFill>
                    <a:schemeClr val="tx1"/>
                  </a:solidFill>
                </a:rPr>
                <a:t>(★★★★★</a:t>
              </a:r>
              <a:r>
                <a:rPr lang="en-US" sz="1200" dirty="0">
                  <a:solidFill>
                    <a:schemeClr val="tx1"/>
                  </a:solidFill>
                </a:rPr>
                <a:t>)</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a:t>
              </a:r>
            </a:p>
          </p:txBody>
        </p:sp>
        <p:pic>
          <p:nvPicPr>
            <p:cNvPr id="28" name="Picture 27" descr="A group of cartoon girls&#10;&#10;Description automatically generated">
              <a:extLst>
                <a:ext uri="{FF2B5EF4-FFF2-40B4-BE49-F238E27FC236}">
                  <a16:creationId xmlns:a16="http://schemas.microsoft.com/office/drawing/2014/main" id="{32B31188-113A-B34C-461C-E4F917DE1C90}"/>
                </a:ext>
              </a:extLst>
            </p:cNvPr>
            <p:cNvPicPr>
              <a:picLocks noChangeAspect="1"/>
            </p:cNvPicPr>
            <p:nvPr/>
          </p:nvPicPr>
          <p:blipFill rotWithShape="1">
            <a:blip r:embed="rId8"/>
            <a:srcRect l="51887" t="49565" b="4548"/>
            <a:stretch/>
          </p:blipFill>
          <p:spPr>
            <a:xfrm>
              <a:off x="7648322" y="2761797"/>
              <a:ext cx="455177" cy="434111"/>
            </a:xfrm>
            <a:prstGeom prst="rect">
              <a:avLst/>
            </a:prstGeom>
            <a:grpFill/>
          </p:spPr>
        </p:pic>
      </p:grpSp>
      <p:grpSp>
        <p:nvGrpSpPr>
          <p:cNvPr id="29" name="Group 28">
            <a:extLst>
              <a:ext uri="{FF2B5EF4-FFF2-40B4-BE49-F238E27FC236}">
                <a16:creationId xmlns:a16="http://schemas.microsoft.com/office/drawing/2014/main" id="{102CFB59-A83C-10B5-1788-02BAA7834C4D}"/>
              </a:ext>
            </a:extLst>
          </p:cNvPr>
          <p:cNvGrpSpPr/>
          <p:nvPr/>
        </p:nvGrpSpPr>
        <p:grpSpPr>
          <a:xfrm>
            <a:off x="6618828" y="3750819"/>
            <a:ext cx="3894750" cy="1119245"/>
            <a:chOff x="7200861" y="3476150"/>
            <a:chExt cx="2950668" cy="776378"/>
          </a:xfrm>
          <a:solidFill>
            <a:schemeClr val="accent1">
              <a:lumMod val="60000"/>
              <a:lumOff val="40000"/>
            </a:schemeClr>
          </a:solidFill>
        </p:grpSpPr>
        <p:sp>
          <p:nvSpPr>
            <p:cNvPr id="30" name="Oval Callout 29">
              <a:extLst>
                <a:ext uri="{FF2B5EF4-FFF2-40B4-BE49-F238E27FC236}">
                  <a16:creationId xmlns:a16="http://schemas.microsoft.com/office/drawing/2014/main" id="{59988748-B7FD-7679-E46C-1328541C10BC}"/>
                </a:ext>
              </a:extLst>
            </p:cNvPr>
            <p:cNvSpPr/>
            <p:nvPr/>
          </p:nvSpPr>
          <p:spPr>
            <a:xfrm>
              <a:off x="7200861" y="3476150"/>
              <a:ext cx="2950668" cy="776378"/>
            </a:xfrm>
            <a:prstGeom prst="wedgeEllipseCallout">
              <a:avLst>
                <a:gd name="adj1" fmla="val -63516"/>
                <a:gd name="adj2" fmla="val 53611"/>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b="1" dirty="0">
                  <a:solidFill>
                    <a:schemeClr val="tx1"/>
                  </a:solidFill>
                </a:rPr>
                <a:t>THU TRAN </a:t>
              </a:r>
              <a:r>
                <a:rPr lang="en-US" sz="1500" dirty="0">
                  <a:solidFill>
                    <a:schemeClr val="tx1"/>
                  </a:solidFill>
                </a:rPr>
                <a:t>(★★★)</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a:t>
              </a:r>
            </a:p>
          </p:txBody>
        </p:sp>
        <p:pic>
          <p:nvPicPr>
            <p:cNvPr id="31" name="Picture 30" descr="A cartoon of a person wearing glasses&#10;&#10;Description automatically generated">
              <a:extLst>
                <a:ext uri="{FF2B5EF4-FFF2-40B4-BE49-F238E27FC236}">
                  <a16:creationId xmlns:a16="http://schemas.microsoft.com/office/drawing/2014/main" id="{1025EF1A-2F57-6DDC-6664-7214ECB80678}"/>
                </a:ext>
              </a:extLst>
            </p:cNvPr>
            <p:cNvPicPr>
              <a:picLocks noChangeAspect="1"/>
            </p:cNvPicPr>
            <p:nvPr/>
          </p:nvPicPr>
          <p:blipFill>
            <a:blip r:embed="rId9"/>
            <a:stretch>
              <a:fillRect/>
            </a:stretch>
          </p:blipFill>
          <p:spPr>
            <a:xfrm>
              <a:off x="9253449" y="3643325"/>
              <a:ext cx="418520" cy="418520"/>
            </a:xfrm>
            <a:prstGeom prst="rect">
              <a:avLst/>
            </a:prstGeom>
            <a:grpFill/>
            <a:ln>
              <a:noFill/>
            </a:ln>
          </p:spPr>
        </p:pic>
      </p:grpSp>
      <p:grpSp>
        <p:nvGrpSpPr>
          <p:cNvPr id="34" name="Group 33">
            <a:extLst>
              <a:ext uri="{FF2B5EF4-FFF2-40B4-BE49-F238E27FC236}">
                <a16:creationId xmlns:a16="http://schemas.microsoft.com/office/drawing/2014/main" id="{5823402F-5567-3080-B3EB-220F3FB49A59}"/>
              </a:ext>
            </a:extLst>
          </p:cNvPr>
          <p:cNvGrpSpPr/>
          <p:nvPr/>
        </p:nvGrpSpPr>
        <p:grpSpPr>
          <a:xfrm>
            <a:off x="7959023" y="5131588"/>
            <a:ext cx="3843117" cy="1217795"/>
            <a:chOff x="7959023" y="5131588"/>
            <a:chExt cx="3843117" cy="1217795"/>
          </a:xfrm>
        </p:grpSpPr>
        <p:sp>
          <p:nvSpPr>
            <p:cNvPr id="32" name="Oval Callout 31">
              <a:extLst>
                <a:ext uri="{FF2B5EF4-FFF2-40B4-BE49-F238E27FC236}">
                  <a16:creationId xmlns:a16="http://schemas.microsoft.com/office/drawing/2014/main" id="{695A29BC-BFFD-5923-F2B5-C5BAB3B5DDB6}"/>
                </a:ext>
              </a:extLst>
            </p:cNvPr>
            <p:cNvSpPr/>
            <p:nvPr/>
          </p:nvSpPr>
          <p:spPr>
            <a:xfrm>
              <a:off x="7959023" y="5131588"/>
              <a:ext cx="3843117" cy="1217795"/>
            </a:xfrm>
            <a:prstGeom prst="wedgeEllipseCallout">
              <a:avLst>
                <a:gd name="adj1" fmla="val -60831"/>
                <a:gd name="adj2" fmla="val 48454"/>
              </a:avLst>
            </a:prstGeom>
            <a:solidFill>
              <a:schemeClr val="accent5">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b="1" dirty="0">
                  <a:solidFill>
                    <a:schemeClr val="tx1"/>
                  </a:solidFill>
                </a:rPr>
                <a:t>HUITING WU </a:t>
              </a:r>
              <a:r>
                <a:rPr lang="en-US" sz="1500" dirty="0">
                  <a:solidFill>
                    <a:schemeClr val="tx1"/>
                  </a:solidFill>
                </a:rPr>
                <a:t>(★★★★)</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a:t>
              </a:r>
            </a:p>
          </p:txBody>
        </p:sp>
        <p:pic>
          <p:nvPicPr>
            <p:cNvPr id="33" name="Picture 32" descr="A group of cartoon girls&#10;&#10;Description automatically generated">
              <a:extLst>
                <a:ext uri="{FF2B5EF4-FFF2-40B4-BE49-F238E27FC236}">
                  <a16:creationId xmlns:a16="http://schemas.microsoft.com/office/drawing/2014/main" id="{968C388A-DBEB-7942-B1CF-82C933BDAF98}"/>
                </a:ext>
              </a:extLst>
            </p:cNvPr>
            <p:cNvPicPr>
              <a:picLocks noChangeAspect="1"/>
            </p:cNvPicPr>
            <p:nvPr/>
          </p:nvPicPr>
          <p:blipFill rotWithShape="1">
            <a:blip r:embed="rId8"/>
            <a:srcRect l="916" t="1423" r="49623" b="50000"/>
            <a:stretch/>
          </p:blipFill>
          <p:spPr>
            <a:xfrm>
              <a:off x="10821297" y="5475548"/>
              <a:ext cx="448822" cy="440802"/>
            </a:xfrm>
            <a:prstGeom prst="rect">
              <a:avLst/>
            </a:prstGeom>
          </p:spPr>
        </p:pic>
      </p:grpSp>
      <p:grpSp>
        <p:nvGrpSpPr>
          <p:cNvPr id="2" name="Group 1">
            <a:extLst>
              <a:ext uri="{FF2B5EF4-FFF2-40B4-BE49-F238E27FC236}">
                <a16:creationId xmlns:a16="http://schemas.microsoft.com/office/drawing/2014/main" id="{B33AD03E-D0AA-39AD-3DCD-E9EF9452B1AC}"/>
              </a:ext>
            </a:extLst>
          </p:cNvPr>
          <p:cNvGrpSpPr/>
          <p:nvPr/>
        </p:nvGrpSpPr>
        <p:grpSpPr>
          <a:xfrm>
            <a:off x="931605" y="9405949"/>
            <a:ext cx="1280160" cy="1097280"/>
            <a:chOff x="210422" y="2752746"/>
            <a:chExt cx="1627632" cy="1371600"/>
          </a:xfrm>
        </p:grpSpPr>
        <p:sp>
          <p:nvSpPr>
            <p:cNvPr id="4" name="Hexagon 3">
              <a:extLst>
                <a:ext uri="{FF2B5EF4-FFF2-40B4-BE49-F238E27FC236}">
                  <a16:creationId xmlns:a16="http://schemas.microsoft.com/office/drawing/2014/main" id="{9124B094-C4A8-A237-17F1-0007BB2E975E}"/>
                </a:ext>
              </a:extLst>
            </p:cNvPr>
            <p:cNvSpPr/>
            <p:nvPr/>
          </p:nvSpPr>
          <p:spPr>
            <a:xfrm>
              <a:off x="210422" y="275274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Badge 1 with solid fill">
              <a:extLst>
                <a:ext uri="{FF2B5EF4-FFF2-40B4-BE49-F238E27FC236}">
                  <a16:creationId xmlns:a16="http://schemas.microsoft.com/office/drawing/2014/main" id="{725959FB-76AA-35F9-671D-0C2EFF0F1D8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7038" y="3011503"/>
              <a:ext cx="914400" cy="914400"/>
            </a:xfrm>
            <a:prstGeom prst="rect">
              <a:avLst/>
            </a:prstGeom>
          </p:spPr>
        </p:pic>
      </p:grpSp>
      <p:grpSp>
        <p:nvGrpSpPr>
          <p:cNvPr id="8" name="Group 7">
            <a:extLst>
              <a:ext uri="{FF2B5EF4-FFF2-40B4-BE49-F238E27FC236}">
                <a16:creationId xmlns:a16="http://schemas.microsoft.com/office/drawing/2014/main" id="{D06C9547-4E01-4E75-B3A9-A55BC7F154FF}"/>
              </a:ext>
            </a:extLst>
          </p:cNvPr>
          <p:cNvGrpSpPr/>
          <p:nvPr/>
        </p:nvGrpSpPr>
        <p:grpSpPr>
          <a:xfrm>
            <a:off x="1758932" y="10743231"/>
            <a:ext cx="1280160" cy="1097280"/>
            <a:chOff x="2755922" y="2772466"/>
            <a:chExt cx="1627632" cy="1371600"/>
          </a:xfrm>
        </p:grpSpPr>
        <p:sp>
          <p:nvSpPr>
            <p:cNvPr id="9" name="Hexagon 8">
              <a:extLst>
                <a:ext uri="{FF2B5EF4-FFF2-40B4-BE49-F238E27FC236}">
                  <a16:creationId xmlns:a16="http://schemas.microsoft.com/office/drawing/2014/main" id="{EDC5D02C-E2C9-5169-0B95-A3270616763A}"/>
                </a:ext>
              </a:extLst>
            </p:cNvPr>
            <p:cNvSpPr/>
            <p:nvPr/>
          </p:nvSpPr>
          <p:spPr>
            <a:xfrm>
              <a:off x="2755922" y="277246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Badge with solid fill">
              <a:extLst>
                <a:ext uri="{FF2B5EF4-FFF2-40B4-BE49-F238E27FC236}">
                  <a16:creationId xmlns:a16="http://schemas.microsoft.com/office/drawing/2014/main" id="{583A4A96-9CB6-ABF7-39BD-9743840C50A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12538" y="3001066"/>
              <a:ext cx="914400" cy="914400"/>
            </a:xfrm>
            <a:prstGeom prst="rect">
              <a:avLst/>
            </a:prstGeom>
          </p:spPr>
        </p:pic>
      </p:grpSp>
      <p:grpSp>
        <p:nvGrpSpPr>
          <p:cNvPr id="11" name="Group 10">
            <a:extLst>
              <a:ext uri="{FF2B5EF4-FFF2-40B4-BE49-F238E27FC236}">
                <a16:creationId xmlns:a16="http://schemas.microsoft.com/office/drawing/2014/main" id="{279EE345-B228-1299-B875-6806634C8618}"/>
              </a:ext>
            </a:extLst>
          </p:cNvPr>
          <p:cNvGrpSpPr/>
          <p:nvPr/>
        </p:nvGrpSpPr>
        <p:grpSpPr>
          <a:xfrm>
            <a:off x="2586259" y="12080513"/>
            <a:ext cx="1280160" cy="1097280"/>
            <a:chOff x="5301422" y="2772466"/>
            <a:chExt cx="1627632" cy="1371600"/>
          </a:xfrm>
        </p:grpSpPr>
        <p:sp>
          <p:nvSpPr>
            <p:cNvPr id="12" name="Hexagon 11">
              <a:extLst>
                <a:ext uri="{FF2B5EF4-FFF2-40B4-BE49-F238E27FC236}">
                  <a16:creationId xmlns:a16="http://schemas.microsoft.com/office/drawing/2014/main" id="{B334D156-82E7-DA55-C924-B553D86D37ED}"/>
                </a:ext>
              </a:extLst>
            </p:cNvPr>
            <p:cNvSpPr/>
            <p:nvPr/>
          </p:nvSpPr>
          <p:spPr>
            <a:xfrm>
              <a:off x="5301422" y="277246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Badge 3 with solid fill">
              <a:extLst>
                <a:ext uri="{FF2B5EF4-FFF2-40B4-BE49-F238E27FC236}">
                  <a16:creationId xmlns:a16="http://schemas.microsoft.com/office/drawing/2014/main" id="{9598B815-4C06-86FD-272B-E49DE132688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658038" y="3001066"/>
              <a:ext cx="914400" cy="914400"/>
            </a:xfrm>
            <a:prstGeom prst="rect">
              <a:avLst/>
            </a:prstGeom>
          </p:spPr>
        </p:pic>
      </p:grpSp>
      <p:grpSp>
        <p:nvGrpSpPr>
          <p:cNvPr id="35" name="Group 34">
            <a:extLst>
              <a:ext uri="{FF2B5EF4-FFF2-40B4-BE49-F238E27FC236}">
                <a16:creationId xmlns:a16="http://schemas.microsoft.com/office/drawing/2014/main" id="{0BD02A95-5186-25D9-4A6B-208D354FCEAA}"/>
              </a:ext>
            </a:extLst>
          </p:cNvPr>
          <p:cNvGrpSpPr/>
          <p:nvPr/>
        </p:nvGrpSpPr>
        <p:grpSpPr>
          <a:xfrm>
            <a:off x="3413587" y="13417795"/>
            <a:ext cx="1280160" cy="1097280"/>
            <a:chOff x="7846922" y="2772466"/>
            <a:chExt cx="1627632" cy="1371600"/>
          </a:xfrm>
        </p:grpSpPr>
        <p:sp>
          <p:nvSpPr>
            <p:cNvPr id="36" name="Hexagon 35">
              <a:extLst>
                <a:ext uri="{FF2B5EF4-FFF2-40B4-BE49-F238E27FC236}">
                  <a16:creationId xmlns:a16="http://schemas.microsoft.com/office/drawing/2014/main" id="{D66B6AE0-51B3-674F-C937-05D637DAFAE5}"/>
                </a:ext>
              </a:extLst>
            </p:cNvPr>
            <p:cNvSpPr/>
            <p:nvPr/>
          </p:nvSpPr>
          <p:spPr>
            <a:xfrm>
              <a:off x="7846922" y="277246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Badge 4 with solid fill">
              <a:extLst>
                <a:ext uri="{FF2B5EF4-FFF2-40B4-BE49-F238E27FC236}">
                  <a16:creationId xmlns:a16="http://schemas.microsoft.com/office/drawing/2014/main" id="{2AF15FD2-8960-B96C-2E6F-F48D33043DD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03538" y="3001066"/>
              <a:ext cx="914400" cy="914400"/>
            </a:xfrm>
            <a:prstGeom prst="rect">
              <a:avLst/>
            </a:prstGeom>
          </p:spPr>
        </p:pic>
      </p:grpSp>
      <p:grpSp>
        <p:nvGrpSpPr>
          <p:cNvPr id="38" name="Group 37">
            <a:extLst>
              <a:ext uri="{FF2B5EF4-FFF2-40B4-BE49-F238E27FC236}">
                <a16:creationId xmlns:a16="http://schemas.microsoft.com/office/drawing/2014/main" id="{CAEEF5E5-550F-9E46-1AA0-EDAFC9194E87}"/>
              </a:ext>
            </a:extLst>
          </p:cNvPr>
          <p:cNvGrpSpPr/>
          <p:nvPr/>
        </p:nvGrpSpPr>
        <p:grpSpPr>
          <a:xfrm>
            <a:off x="4240915" y="14755077"/>
            <a:ext cx="1280160" cy="1097280"/>
            <a:chOff x="10392424" y="2782903"/>
            <a:chExt cx="1627632" cy="1371600"/>
          </a:xfrm>
        </p:grpSpPr>
        <p:sp>
          <p:nvSpPr>
            <p:cNvPr id="39" name="Hexagon 38">
              <a:extLst>
                <a:ext uri="{FF2B5EF4-FFF2-40B4-BE49-F238E27FC236}">
                  <a16:creationId xmlns:a16="http://schemas.microsoft.com/office/drawing/2014/main" id="{1A01CEFA-942B-9D17-9F62-5B939ADCA7CF}"/>
                </a:ext>
              </a:extLst>
            </p:cNvPr>
            <p:cNvSpPr/>
            <p:nvPr/>
          </p:nvSpPr>
          <p:spPr>
            <a:xfrm>
              <a:off x="10392424" y="2782903"/>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Graphic 39" descr="Badge 5 with solid fill">
              <a:extLst>
                <a:ext uri="{FF2B5EF4-FFF2-40B4-BE49-F238E27FC236}">
                  <a16:creationId xmlns:a16="http://schemas.microsoft.com/office/drawing/2014/main" id="{393A8C05-3613-C425-0DEA-202E2D96E24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749040" y="3011503"/>
              <a:ext cx="914400" cy="914400"/>
            </a:xfrm>
            <a:prstGeom prst="rect">
              <a:avLst/>
            </a:prstGeom>
          </p:spPr>
        </p:pic>
      </p:grpSp>
      <p:sp>
        <p:nvSpPr>
          <p:cNvPr id="41" name="Chevron 40">
            <a:extLst>
              <a:ext uri="{FF2B5EF4-FFF2-40B4-BE49-F238E27FC236}">
                <a16:creationId xmlns:a16="http://schemas.microsoft.com/office/drawing/2014/main" id="{B676FFFE-2849-97B1-A2D1-5FAF6563273D}"/>
              </a:ext>
            </a:extLst>
          </p:cNvPr>
          <p:cNvSpPr/>
          <p:nvPr/>
        </p:nvSpPr>
        <p:spPr>
          <a:xfrm>
            <a:off x="2399011" y="9600646"/>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DATA PROCESSING</a:t>
            </a:r>
          </a:p>
        </p:txBody>
      </p:sp>
      <p:sp>
        <p:nvSpPr>
          <p:cNvPr id="42" name="Chevron 41">
            <a:extLst>
              <a:ext uri="{FF2B5EF4-FFF2-40B4-BE49-F238E27FC236}">
                <a16:creationId xmlns:a16="http://schemas.microsoft.com/office/drawing/2014/main" id="{7774979B-0DBD-40BB-8DBE-2C2A8C401CA4}"/>
              </a:ext>
            </a:extLst>
          </p:cNvPr>
          <p:cNvSpPr/>
          <p:nvPr/>
        </p:nvSpPr>
        <p:spPr>
          <a:xfrm>
            <a:off x="3230237" y="10937928"/>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WORDCLOUD</a:t>
            </a:r>
          </a:p>
        </p:txBody>
      </p:sp>
      <p:sp>
        <p:nvSpPr>
          <p:cNvPr id="43" name="Chevron 42">
            <a:extLst>
              <a:ext uri="{FF2B5EF4-FFF2-40B4-BE49-F238E27FC236}">
                <a16:creationId xmlns:a16="http://schemas.microsoft.com/office/drawing/2014/main" id="{3B626F46-E858-6EC3-543B-6B2B782AEF69}"/>
              </a:ext>
            </a:extLst>
          </p:cNvPr>
          <p:cNvSpPr/>
          <p:nvPr/>
        </p:nvSpPr>
        <p:spPr>
          <a:xfrm>
            <a:off x="4061463" y="12275210"/>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TF-IDF SCORE</a:t>
            </a:r>
          </a:p>
        </p:txBody>
      </p:sp>
      <p:sp>
        <p:nvSpPr>
          <p:cNvPr id="44" name="Chevron 43">
            <a:extLst>
              <a:ext uri="{FF2B5EF4-FFF2-40B4-BE49-F238E27FC236}">
                <a16:creationId xmlns:a16="http://schemas.microsoft.com/office/drawing/2014/main" id="{F81E7787-2C84-0DD0-FE54-4B211991EFEC}"/>
              </a:ext>
            </a:extLst>
          </p:cNvPr>
          <p:cNvSpPr/>
          <p:nvPr/>
        </p:nvSpPr>
        <p:spPr>
          <a:xfrm>
            <a:off x="4892689" y="13612492"/>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MACHINE LEARNING MODEL</a:t>
            </a:r>
          </a:p>
        </p:txBody>
      </p:sp>
      <p:sp>
        <p:nvSpPr>
          <p:cNvPr id="45" name="Chevron 44">
            <a:extLst>
              <a:ext uri="{FF2B5EF4-FFF2-40B4-BE49-F238E27FC236}">
                <a16:creationId xmlns:a16="http://schemas.microsoft.com/office/drawing/2014/main" id="{42844368-A191-7569-2C5E-4842DE03749C}"/>
              </a:ext>
            </a:extLst>
          </p:cNvPr>
          <p:cNvSpPr/>
          <p:nvPr/>
        </p:nvSpPr>
        <p:spPr>
          <a:xfrm>
            <a:off x="5723914" y="14949774"/>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SUMMARY</a:t>
            </a:r>
          </a:p>
        </p:txBody>
      </p:sp>
    </p:spTree>
    <p:extLst>
      <p:ext uri="{BB962C8B-B14F-4D97-AF65-F5344CB8AC3E}">
        <p14:creationId xmlns:p14="http://schemas.microsoft.com/office/powerpoint/2010/main" val="73316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endCondLst>
                                    <p:cond evt="onNext" delay="0">
                                      <p:tgtEl>
                                        <p:sldTgt/>
                                      </p:tgtEl>
                                    </p:cond>
                                  </p:end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par>
                                <p:cTn id="11" presetID="23" presetClass="entr" presetSubtype="16" repeatCount="indefinite" fill="hold" nodeType="withEffect">
                                  <p:stCondLst>
                                    <p:cond delay="0"/>
                                  </p:stCondLst>
                                  <p:endCondLst>
                                    <p:cond evt="onNext" delay="0">
                                      <p:tgtEl>
                                        <p:sldTgt/>
                                      </p:tgtEl>
                                    </p:cond>
                                  </p:endCondLst>
                                  <p:childTnLst>
                                    <p:set>
                                      <p:cBhvr>
                                        <p:cTn id="12" dur="1" fill="hold">
                                          <p:stCondLst>
                                            <p:cond delay="0"/>
                                          </p:stCondLst>
                                        </p:cTn>
                                        <p:tgtEl>
                                          <p:spTgt spid="16"/>
                                        </p:tgtEl>
                                        <p:attrNameLst>
                                          <p:attrName>style.visibility</p:attrName>
                                        </p:attrNameLst>
                                      </p:cBhvr>
                                      <p:to>
                                        <p:strVal val="visible"/>
                                      </p:to>
                                    </p:set>
                                    <p:anim calcmode="lin" valueType="num">
                                      <p:cBhvr>
                                        <p:cTn id="13" dur="1250" fill="hold"/>
                                        <p:tgtEl>
                                          <p:spTgt spid="16"/>
                                        </p:tgtEl>
                                        <p:attrNameLst>
                                          <p:attrName>ppt_w</p:attrName>
                                        </p:attrNameLst>
                                      </p:cBhvr>
                                      <p:tavLst>
                                        <p:tav tm="0">
                                          <p:val>
                                            <p:fltVal val="0"/>
                                          </p:val>
                                        </p:tav>
                                        <p:tav tm="100000">
                                          <p:val>
                                            <p:strVal val="#ppt_w"/>
                                          </p:val>
                                        </p:tav>
                                      </p:tavLst>
                                    </p:anim>
                                    <p:anim calcmode="lin" valueType="num">
                                      <p:cBhvr>
                                        <p:cTn id="14" dur="1250" fill="hold"/>
                                        <p:tgtEl>
                                          <p:spTgt spid="16"/>
                                        </p:tgtEl>
                                        <p:attrNameLst>
                                          <p:attrName>ppt_h</p:attrName>
                                        </p:attrNameLst>
                                      </p:cBhvr>
                                      <p:tavLst>
                                        <p:tav tm="0">
                                          <p:val>
                                            <p:fltVal val="0"/>
                                          </p:val>
                                        </p:tav>
                                        <p:tav tm="100000">
                                          <p:val>
                                            <p:strVal val="#ppt_h"/>
                                          </p:val>
                                        </p:tav>
                                      </p:tavLst>
                                    </p:anim>
                                  </p:childTnLst>
                                </p:cTn>
                              </p:par>
                              <p:par>
                                <p:cTn id="15" presetID="23" presetClass="entr" presetSubtype="16" repeatCount="indefinite" fill="hold" nodeType="withEffect">
                                  <p:stCondLst>
                                    <p:cond delay="0"/>
                                  </p:stCondLst>
                                  <p:endCondLst>
                                    <p:cond evt="onNext" delay="0">
                                      <p:tgtEl>
                                        <p:sldTgt/>
                                      </p:tgtEl>
                                    </p:cond>
                                  </p:endCondLst>
                                  <p:childTnLst>
                                    <p:set>
                                      <p:cBhvr>
                                        <p:cTn id="16" dur="1" fill="hold">
                                          <p:stCondLst>
                                            <p:cond delay="0"/>
                                          </p:stCondLst>
                                        </p:cTn>
                                        <p:tgtEl>
                                          <p:spTgt spid="21"/>
                                        </p:tgtEl>
                                        <p:attrNameLst>
                                          <p:attrName>style.visibility</p:attrName>
                                        </p:attrNameLst>
                                      </p:cBhvr>
                                      <p:to>
                                        <p:strVal val="visible"/>
                                      </p:to>
                                    </p:set>
                                    <p:anim calcmode="lin" valueType="num">
                                      <p:cBhvr>
                                        <p:cTn id="17" dur="2000" fill="hold"/>
                                        <p:tgtEl>
                                          <p:spTgt spid="21"/>
                                        </p:tgtEl>
                                        <p:attrNameLst>
                                          <p:attrName>ppt_w</p:attrName>
                                        </p:attrNameLst>
                                      </p:cBhvr>
                                      <p:tavLst>
                                        <p:tav tm="0">
                                          <p:val>
                                            <p:fltVal val="0"/>
                                          </p:val>
                                        </p:tav>
                                        <p:tav tm="100000">
                                          <p:val>
                                            <p:strVal val="#ppt_w"/>
                                          </p:val>
                                        </p:tav>
                                      </p:tavLst>
                                    </p:anim>
                                    <p:anim calcmode="lin" valueType="num">
                                      <p:cBhvr>
                                        <p:cTn id="18" dur="2000" fill="hold"/>
                                        <p:tgtEl>
                                          <p:spTgt spid="21"/>
                                        </p:tgtEl>
                                        <p:attrNameLst>
                                          <p:attrName>ppt_h</p:attrName>
                                        </p:attrNameLst>
                                      </p:cBhvr>
                                      <p:tavLst>
                                        <p:tav tm="0">
                                          <p:val>
                                            <p:fltVal val="0"/>
                                          </p:val>
                                        </p:tav>
                                        <p:tav tm="100000">
                                          <p:val>
                                            <p:strVal val="#ppt_h"/>
                                          </p:val>
                                        </p:tav>
                                      </p:tavLst>
                                    </p:anim>
                                  </p:childTnLst>
                                </p:cTn>
                              </p:par>
                              <p:par>
                                <p:cTn id="19" presetID="23" presetClass="entr" presetSubtype="16" repeatCount="indefinite" fill="hold" nodeType="withEffect">
                                  <p:stCondLst>
                                    <p:cond delay="0"/>
                                  </p:stCondLst>
                                  <p:endCondLst>
                                    <p:cond evt="onNext" delay="0">
                                      <p:tgtEl>
                                        <p:sldTgt/>
                                      </p:tgtEl>
                                    </p:cond>
                                  </p:endCondLst>
                                  <p:childTnLst>
                                    <p:set>
                                      <p:cBhvr>
                                        <p:cTn id="20" dur="1" fill="hold">
                                          <p:stCondLst>
                                            <p:cond delay="0"/>
                                          </p:stCondLst>
                                        </p:cTn>
                                        <p:tgtEl>
                                          <p:spTgt spid="18"/>
                                        </p:tgtEl>
                                        <p:attrNameLst>
                                          <p:attrName>style.visibility</p:attrName>
                                        </p:attrNameLst>
                                      </p:cBhvr>
                                      <p:to>
                                        <p:strVal val="visible"/>
                                      </p:to>
                                    </p:set>
                                    <p:anim calcmode="lin" valueType="num">
                                      <p:cBhvr>
                                        <p:cTn id="21" dur="3000" fill="hold"/>
                                        <p:tgtEl>
                                          <p:spTgt spid="18"/>
                                        </p:tgtEl>
                                        <p:attrNameLst>
                                          <p:attrName>ppt_w</p:attrName>
                                        </p:attrNameLst>
                                      </p:cBhvr>
                                      <p:tavLst>
                                        <p:tav tm="0">
                                          <p:val>
                                            <p:fltVal val="0"/>
                                          </p:val>
                                        </p:tav>
                                        <p:tav tm="100000">
                                          <p:val>
                                            <p:strVal val="#ppt_w"/>
                                          </p:val>
                                        </p:tav>
                                      </p:tavLst>
                                    </p:anim>
                                    <p:anim calcmode="lin" valueType="num">
                                      <p:cBhvr>
                                        <p:cTn id="22" dur="3000" fill="hold"/>
                                        <p:tgtEl>
                                          <p:spTgt spid="18"/>
                                        </p:tgtEl>
                                        <p:attrNameLst>
                                          <p:attrName>ppt_h</p:attrName>
                                        </p:attrNameLst>
                                      </p:cBhvr>
                                      <p:tavLst>
                                        <p:tav tm="0">
                                          <p:val>
                                            <p:fltVal val="0"/>
                                          </p:val>
                                        </p:tav>
                                        <p:tav tm="100000">
                                          <p:val>
                                            <p:strVal val="#ppt_h"/>
                                          </p:val>
                                        </p:tav>
                                      </p:tavLst>
                                    </p:anim>
                                  </p:childTnLst>
                                </p:cTn>
                              </p:par>
                              <p:par>
                                <p:cTn id="23" presetID="23" presetClass="entr" presetSubtype="16" repeatCount="indefinite" nodeType="withEffect">
                                  <p:stCondLst>
                                    <p:cond delay="0"/>
                                  </p:stCondLst>
                                  <p:endCondLst>
                                    <p:cond evt="onNext" delay="0">
                                      <p:tgtEl>
                                        <p:sldTgt/>
                                      </p:tgtEl>
                                    </p:cond>
                                  </p:endCondLst>
                                  <p:childTnLst>
                                    <p:set>
                                      <p:cBhvr>
                                        <p:cTn id="24" dur="1" fill="hold">
                                          <p:stCondLst>
                                            <p:cond delay="0"/>
                                          </p:stCondLst>
                                        </p:cTn>
                                        <p:tgtEl>
                                          <p:spTgt spid="20"/>
                                        </p:tgtEl>
                                        <p:attrNameLst>
                                          <p:attrName>style.visibility</p:attrName>
                                        </p:attrNameLst>
                                      </p:cBhvr>
                                      <p:to>
                                        <p:strVal val="visible"/>
                                      </p:to>
                                    </p:set>
                                    <p:anim calcmode="lin" valueType="num">
                                      <p:cBhvr>
                                        <p:cTn id="25" dur="3000" fill="hold"/>
                                        <p:tgtEl>
                                          <p:spTgt spid="20"/>
                                        </p:tgtEl>
                                        <p:attrNameLst>
                                          <p:attrName>ppt_w</p:attrName>
                                        </p:attrNameLst>
                                      </p:cBhvr>
                                      <p:tavLst>
                                        <p:tav tm="0">
                                          <p:val>
                                            <p:fltVal val="0"/>
                                          </p:val>
                                        </p:tav>
                                        <p:tav tm="100000">
                                          <p:val>
                                            <p:strVal val="#ppt_w"/>
                                          </p:val>
                                        </p:tav>
                                      </p:tavLst>
                                    </p:anim>
                                    <p:anim calcmode="lin" valueType="num">
                                      <p:cBhvr>
                                        <p:cTn id="26" dur="3000" fill="hold"/>
                                        <p:tgtEl>
                                          <p:spTgt spid="20"/>
                                        </p:tgtEl>
                                        <p:attrNameLst>
                                          <p:attrName>ppt_h</p:attrName>
                                        </p:attrNameLst>
                                      </p:cBhvr>
                                      <p:tavLst>
                                        <p:tav tm="0">
                                          <p:val>
                                            <p:fltVal val="0"/>
                                          </p:val>
                                        </p:tav>
                                        <p:tav tm="100000">
                                          <p:val>
                                            <p:strVal val="#ppt_h"/>
                                          </p:val>
                                        </p:tav>
                                      </p:tavLst>
                                    </p:anim>
                                  </p:childTnLst>
                                </p:cTn>
                              </p:par>
                              <p:par>
                                <p:cTn id="27" presetID="23" presetClass="entr" presetSubtype="16" repeatCount="indefinite" fill="hold" nodeType="withEffect">
                                  <p:stCondLst>
                                    <p:cond delay="500"/>
                                  </p:stCondLst>
                                  <p:endCondLst>
                                    <p:cond evt="onNext" delay="0">
                                      <p:tgtEl>
                                        <p:sldTgt/>
                                      </p:tgtEl>
                                    </p:cond>
                                  </p:endCondLst>
                                  <p:childTnLst>
                                    <p:set>
                                      <p:cBhvr>
                                        <p:cTn id="28" dur="1" fill="hold">
                                          <p:stCondLst>
                                            <p:cond delay="0"/>
                                          </p:stCondLst>
                                        </p:cTn>
                                        <p:tgtEl>
                                          <p:spTgt spid="14"/>
                                        </p:tgtEl>
                                        <p:attrNameLst>
                                          <p:attrName>style.visibility</p:attrName>
                                        </p:attrNameLst>
                                      </p:cBhvr>
                                      <p:to>
                                        <p:strVal val="visible"/>
                                      </p:to>
                                    </p:set>
                                    <p:anim calcmode="lin" valueType="num">
                                      <p:cBhvr>
                                        <p:cTn id="29" dur="2000" fill="hold"/>
                                        <p:tgtEl>
                                          <p:spTgt spid="14"/>
                                        </p:tgtEl>
                                        <p:attrNameLst>
                                          <p:attrName>ppt_w</p:attrName>
                                        </p:attrNameLst>
                                      </p:cBhvr>
                                      <p:tavLst>
                                        <p:tav tm="0">
                                          <p:val>
                                            <p:fltVal val="0"/>
                                          </p:val>
                                        </p:tav>
                                        <p:tav tm="100000">
                                          <p:val>
                                            <p:strVal val="#ppt_w"/>
                                          </p:val>
                                        </p:tav>
                                      </p:tavLst>
                                    </p:anim>
                                    <p:anim calcmode="lin" valueType="num">
                                      <p:cBhvr>
                                        <p:cTn id="30" dur="2000" fill="hold"/>
                                        <p:tgtEl>
                                          <p:spTgt spid="14"/>
                                        </p:tgtEl>
                                        <p:attrNameLst>
                                          <p:attrName>ppt_h</p:attrName>
                                        </p:attrNameLst>
                                      </p:cBhvr>
                                      <p:tavLst>
                                        <p:tav tm="0">
                                          <p:val>
                                            <p:fltVal val="0"/>
                                          </p:val>
                                        </p:tav>
                                        <p:tav tm="100000">
                                          <p:val>
                                            <p:strVal val="#ppt_h"/>
                                          </p:val>
                                        </p:tav>
                                      </p:tavLst>
                                    </p:anim>
                                  </p:childTnLst>
                                </p:cTn>
                              </p:par>
                              <p:par>
                                <p:cTn id="31" presetID="23" presetClass="entr" presetSubtype="16" repeatCount="indefinite" fill="hold" nodeType="withEffect">
                                  <p:stCondLst>
                                    <p:cond delay="0"/>
                                  </p:stCondLst>
                                  <p:endCondLst>
                                    <p:cond evt="onNext" delay="0">
                                      <p:tgtEl>
                                        <p:sldTgt/>
                                      </p:tgtEl>
                                    </p:cond>
                                  </p:endCondLst>
                                  <p:childTnLst>
                                    <p:set>
                                      <p:cBhvr>
                                        <p:cTn id="32" dur="1" fill="hold">
                                          <p:stCondLst>
                                            <p:cond delay="0"/>
                                          </p:stCondLst>
                                        </p:cTn>
                                        <p:tgtEl>
                                          <p:spTgt spid="19"/>
                                        </p:tgtEl>
                                        <p:attrNameLst>
                                          <p:attrName>style.visibility</p:attrName>
                                        </p:attrNameLst>
                                      </p:cBhvr>
                                      <p:to>
                                        <p:strVal val="visible"/>
                                      </p:to>
                                    </p:set>
                                    <p:anim calcmode="lin" valueType="num">
                                      <p:cBhvr>
                                        <p:cTn id="33" dur="1000" fill="hold"/>
                                        <p:tgtEl>
                                          <p:spTgt spid="19"/>
                                        </p:tgtEl>
                                        <p:attrNameLst>
                                          <p:attrName>ppt_w</p:attrName>
                                        </p:attrNameLst>
                                      </p:cBhvr>
                                      <p:tavLst>
                                        <p:tav tm="0">
                                          <p:val>
                                            <p:fltVal val="0"/>
                                          </p:val>
                                        </p:tav>
                                        <p:tav tm="100000">
                                          <p:val>
                                            <p:strVal val="#ppt_w"/>
                                          </p:val>
                                        </p:tav>
                                      </p:tavLst>
                                    </p:anim>
                                    <p:anim calcmode="lin" valueType="num">
                                      <p:cBhvr>
                                        <p:cTn id="34" dur="1000" fill="hold"/>
                                        <p:tgtEl>
                                          <p:spTgt spid="19"/>
                                        </p:tgtEl>
                                        <p:attrNameLst>
                                          <p:attrName>ppt_h</p:attrName>
                                        </p:attrNameLst>
                                      </p:cBhvr>
                                      <p:tavLst>
                                        <p:tav tm="0">
                                          <p:val>
                                            <p:fltVal val="0"/>
                                          </p:val>
                                        </p:tav>
                                        <p:tav tm="100000">
                                          <p:val>
                                            <p:strVal val="#ppt_h"/>
                                          </p:val>
                                        </p:tav>
                                      </p:tavLst>
                                    </p:anim>
                                  </p:childTnLst>
                                </p:cTn>
                              </p:par>
                              <p:par>
                                <p:cTn id="35" presetID="23" presetClass="entr" presetSubtype="16" repeatCount="indefinite" fill="hold" nodeType="withEffect">
                                  <p:stCondLst>
                                    <p:cond delay="0"/>
                                  </p:stCondLst>
                                  <p:endCondLst>
                                    <p:cond evt="onNext" delay="0">
                                      <p:tgtEl>
                                        <p:sldTgt/>
                                      </p:tgtEl>
                                    </p:cond>
                                  </p:endCondLst>
                                  <p:childTnLst>
                                    <p:set>
                                      <p:cBhvr>
                                        <p:cTn id="36" dur="1" fill="hold">
                                          <p:stCondLst>
                                            <p:cond delay="0"/>
                                          </p:stCondLst>
                                        </p:cTn>
                                        <p:tgtEl>
                                          <p:spTgt spid="22"/>
                                        </p:tgtEl>
                                        <p:attrNameLst>
                                          <p:attrName>style.visibility</p:attrName>
                                        </p:attrNameLst>
                                      </p:cBhvr>
                                      <p:to>
                                        <p:strVal val="visible"/>
                                      </p:to>
                                    </p:set>
                                    <p:anim calcmode="lin" valueType="num">
                                      <p:cBhvr>
                                        <p:cTn id="37" dur="1000" fill="hold"/>
                                        <p:tgtEl>
                                          <p:spTgt spid="22"/>
                                        </p:tgtEl>
                                        <p:attrNameLst>
                                          <p:attrName>ppt_w</p:attrName>
                                        </p:attrNameLst>
                                      </p:cBhvr>
                                      <p:tavLst>
                                        <p:tav tm="0">
                                          <p:val>
                                            <p:fltVal val="0"/>
                                          </p:val>
                                        </p:tav>
                                        <p:tav tm="100000">
                                          <p:val>
                                            <p:strVal val="#ppt_w"/>
                                          </p:val>
                                        </p:tav>
                                      </p:tavLst>
                                    </p:anim>
                                    <p:anim calcmode="lin" valueType="num">
                                      <p:cBhvr>
                                        <p:cTn id="38" dur="1000" fill="hold"/>
                                        <p:tgtEl>
                                          <p:spTgt spid="22"/>
                                        </p:tgtEl>
                                        <p:attrNameLst>
                                          <p:attrName>ppt_h</p:attrName>
                                        </p:attrNameLst>
                                      </p:cBhvr>
                                      <p:tavLst>
                                        <p:tav tm="0">
                                          <p:val>
                                            <p:fltVal val="0"/>
                                          </p:val>
                                        </p:tav>
                                        <p:tav tm="100000">
                                          <p:val>
                                            <p:strVal val="#ppt_h"/>
                                          </p:val>
                                        </p:tav>
                                      </p:tavLst>
                                    </p:anim>
                                  </p:childTnLst>
                                </p:cTn>
                              </p:par>
                              <p:par>
                                <p:cTn id="39" presetID="23" presetClass="entr" presetSubtype="16" repeatCount="indefinite" fill="hold" nodeType="withEffect">
                                  <p:stCondLst>
                                    <p:cond delay="0"/>
                                  </p:stCondLst>
                                  <p:endCondLst>
                                    <p:cond evt="onNext" delay="0">
                                      <p:tgtEl>
                                        <p:sldTgt/>
                                      </p:tgtEl>
                                    </p:cond>
                                  </p:endCondLst>
                                  <p:childTnLst>
                                    <p:set>
                                      <p:cBhvr>
                                        <p:cTn id="40" dur="1" fill="hold">
                                          <p:stCondLst>
                                            <p:cond delay="0"/>
                                          </p:stCondLst>
                                        </p:cTn>
                                        <p:tgtEl>
                                          <p:spTgt spid="17"/>
                                        </p:tgtEl>
                                        <p:attrNameLst>
                                          <p:attrName>style.visibility</p:attrName>
                                        </p:attrNameLst>
                                      </p:cBhvr>
                                      <p:to>
                                        <p:strVal val="visible"/>
                                      </p:to>
                                    </p:set>
                                    <p:anim calcmode="lin" valueType="num">
                                      <p:cBhvr>
                                        <p:cTn id="41" dur="2000" fill="hold"/>
                                        <p:tgtEl>
                                          <p:spTgt spid="17"/>
                                        </p:tgtEl>
                                        <p:attrNameLst>
                                          <p:attrName>ppt_w</p:attrName>
                                        </p:attrNameLst>
                                      </p:cBhvr>
                                      <p:tavLst>
                                        <p:tav tm="0">
                                          <p:val>
                                            <p:fltVal val="0"/>
                                          </p:val>
                                        </p:tav>
                                        <p:tav tm="100000">
                                          <p:val>
                                            <p:strVal val="#ppt_w"/>
                                          </p:val>
                                        </p:tav>
                                      </p:tavLst>
                                    </p:anim>
                                    <p:anim calcmode="lin" valueType="num">
                                      <p:cBhvr>
                                        <p:cTn id="42" dur="2000" fill="hold"/>
                                        <p:tgtEl>
                                          <p:spTgt spid="17"/>
                                        </p:tgtEl>
                                        <p:attrNameLst>
                                          <p:attrName>ppt_h</p:attrName>
                                        </p:attrNameLst>
                                      </p:cBhvr>
                                      <p:tavLst>
                                        <p:tav tm="0">
                                          <p:val>
                                            <p:fltVal val="0"/>
                                          </p:val>
                                        </p:tav>
                                        <p:tav tm="100000">
                                          <p:val>
                                            <p:strVal val="#ppt_h"/>
                                          </p:val>
                                        </p:tav>
                                      </p:tavLst>
                                    </p:anim>
                                  </p:childTnLst>
                                </p:cTn>
                              </p:par>
                              <p:par>
                                <p:cTn id="43" presetID="23" presetClass="entr" presetSubtype="16" repeatCount="indefinite" fill="hold" nodeType="withEffect">
                                  <p:stCondLst>
                                    <p:cond delay="500"/>
                                  </p:stCondLst>
                                  <p:endCondLst>
                                    <p:cond evt="onNext" delay="0">
                                      <p:tgtEl>
                                        <p:sldTgt/>
                                      </p:tgtEl>
                                    </p:cond>
                                  </p:endCondLst>
                                  <p:childTnLst>
                                    <p:set>
                                      <p:cBhvr>
                                        <p:cTn id="44" dur="1" fill="hold">
                                          <p:stCondLst>
                                            <p:cond delay="0"/>
                                          </p:stCondLst>
                                        </p:cTn>
                                        <p:tgtEl>
                                          <p:spTgt spid="22"/>
                                        </p:tgtEl>
                                        <p:attrNameLst>
                                          <p:attrName>style.visibility</p:attrName>
                                        </p:attrNameLst>
                                      </p:cBhvr>
                                      <p:to>
                                        <p:strVal val="visible"/>
                                      </p:to>
                                    </p:set>
                                    <p:anim calcmode="lin" valueType="num">
                                      <p:cBhvr>
                                        <p:cTn id="45" dur="3000" fill="hold"/>
                                        <p:tgtEl>
                                          <p:spTgt spid="22"/>
                                        </p:tgtEl>
                                        <p:attrNameLst>
                                          <p:attrName>ppt_w</p:attrName>
                                        </p:attrNameLst>
                                      </p:cBhvr>
                                      <p:tavLst>
                                        <p:tav tm="0">
                                          <p:val>
                                            <p:fltVal val="0"/>
                                          </p:val>
                                        </p:tav>
                                        <p:tav tm="100000">
                                          <p:val>
                                            <p:strVal val="#ppt_w"/>
                                          </p:val>
                                        </p:tav>
                                      </p:tavLst>
                                    </p:anim>
                                    <p:anim calcmode="lin" valueType="num">
                                      <p:cBhvr>
                                        <p:cTn id="46" dur="3000" fill="hold"/>
                                        <p:tgtEl>
                                          <p:spTgt spid="22"/>
                                        </p:tgtEl>
                                        <p:attrNameLst>
                                          <p:attrName>ppt_h</p:attrName>
                                        </p:attrNameLst>
                                      </p:cBhvr>
                                      <p:tavLst>
                                        <p:tav tm="0">
                                          <p:val>
                                            <p:fltVal val="0"/>
                                          </p:val>
                                        </p:tav>
                                        <p:tav tm="100000">
                                          <p:val>
                                            <p:strVal val="#ppt_h"/>
                                          </p:val>
                                        </p:tav>
                                      </p:tavLst>
                                    </p:anim>
                                  </p:childTnLst>
                                </p:cTn>
                              </p:par>
                              <p:par>
                                <p:cTn id="47" presetID="23" presetClass="entr" presetSubtype="16" repeatCount="indefinite" fill="hold" nodeType="withEffect">
                                  <p:stCondLst>
                                    <p:cond delay="250"/>
                                  </p:stCondLst>
                                  <p:endCondLst>
                                    <p:cond evt="onNext" delay="0">
                                      <p:tgtEl>
                                        <p:sldTgt/>
                                      </p:tgtEl>
                                    </p:cond>
                                  </p:endCondLst>
                                  <p:childTnLst>
                                    <p:set>
                                      <p:cBhvr>
                                        <p:cTn id="48" dur="1" fill="hold">
                                          <p:stCondLst>
                                            <p:cond delay="0"/>
                                          </p:stCondLst>
                                        </p:cTn>
                                        <p:tgtEl>
                                          <p:spTgt spid="15"/>
                                        </p:tgtEl>
                                        <p:attrNameLst>
                                          <p:attrName>style.visibility</p:attrName>
                                        </p:attrNameLst>
                                      </p:cBhvr>
                                      <p:to>
                                        <p:strVal val="visible"/>
                                      </p:to>
                                    </p:set>
                                    <p:anim calcmode="lin" valueType="num">
                                      <p:cBhvr>
                                        <p:cTn id="49" dur="2000" fill="hold"/>
                                        <p:tgtEl>
                                          <p:spTgt spid="15"/>
                                        </p:tgtEl>
                                        <p:attrNameLst>
                                          <p:attrName>ppt_w</p:attrName>
                                        </p:attrNameLst>
                                      </p:cBhvr>
                                      <p:tavLst>
                                        <p:tav tm="0">
                                          <p:val>
                                            <p:fltVal val="0"/>
                                          </p:val>
                                        </p:tav>
                                        <p:tav tm="100000">
                                          <p:val>
                                            <p:strVal val="#ppt_w"/>
                                          </p:val>
                                        </p:tav>
                                      </p:tavLst>
                                    </p:anim>
                                    <p:anim calcmode="lin" valueType="num">
                                      <p:cBhvr>
                                        <p:cTn id="50" dur="2000" fill="hold"/>
                                        <p:tgtEl>
                                          <p:spTgt spid="15"/>
                                        </p:tgtEl>
                                        <p:attrNameLst>
                                          <p:attrName>ppt_h</p:attrName>
                                        </p:attrNameLst>
                                      </p:cBhvr>
                                      <p:tavLst>
                                        <p:tav tm="0">
                                          <p:val>
                                            <p:fltVal val="0"/>
                                          </p:val>
                                        </p:tav>
                                        <p:tav tm="100000">
                                          <p:val>
                                            <p:strVal val="#ppt_h"/>
                                          </p:val>
                                        </p:tav>
                                      </p:tavLst>
                                    </p:anim>
                                  </p:childTnLst>
                                </p:cTn>
                              </p:par>
                              <p:par>
                                <p:cTn id="51" presetID="23" presetClass="entr" presetSubtype="16" repeatCount="indefinite" fill="hold" nodeType="withEffect">
                                  <p:stCondLst>
                                    <p:cond delay="500"/>
                                  </p:stCondLst>
                                  <p:endCondLst>
                                    <p:cond evt="onNext" delay="0">
                                      <p:tgtEl>
                                        <p:sldTgt/>
                                      </p:tgtEl>
                                    </p:cond>
                                  </p:endCondLst>
                                  <p:childTnLst>
                                    <p:set>
                                      <p:cBhvr>
                                        <p:cTn id="52" dur="1" fill="hold">
                                          <p:stCondLst>
                                            <p:cond delay="0"/>
                                          </p:stCondLst>
                                        </p:cTn>
                                        <p:tgtEl>
                                          <p:spTgt spid="23"/>
                                        </p:tgtEl>
                                        <p:attrNameLst>
                                          <p:attrName>style.visibility</p:attrName>
                                        </p:attrNameLst>
                                      </p:cBhvr>
                                      <p:to>
                                        <p:strVal val="visible"/>
                                      </p:to>
                                    </p:set>
                                    <p:anim calcmode="lin" valueType="num">
                                      <p:cBhvr>
                                        <p:cTn id="53" dur="2000" fill="hold"/>
                                        <p:tgtEl>
                                          <p:spTgt spid="23"/>
                                        </p:tgtEl>
                                        <p:attrNameLst>
                                          <p:attrName>ppt_w</p:attrName>
                                        </p:attrNameLst>
                                      </p:cBhvr>
                                      <p:tavLst>
                                        <p:tav tm="0">
                                          <p:val>
                                            <p:fltVal val="0"/>
                                          </p:val>
                                        </p:tav>
                                        <p:tav tm="100000">
                                          <p:val>
                                            <p:strVal val="#ppt_w"/>
                                          </p:val>
                                        </p:tav>
                                      </p:tavLst>
                                    </p:anim>
                                    <p:anim calcmode="lin" valueType="num">
                                      <p:cBhvr>
                                        <p:cTn id="54" dur="2000" fill="hold"/>
                                        <p:tgtEl>
                                          <p:spTgt spid="23"/>
                                        </p:tgtEl>
                                        <p:attrNameLst>
                                          <p:attrName>ppt_h</p:attrName>
                                        </p:attrNameLst>
                                      </p:cBhvr>
                                      <p:tavLst>
                                        <p:tav tm="0">
                                          <p:val>
                                            <p:fltVal val="0"/>
                                          </p:val>
                                        </p:tav>
                                        <p:tav tm="100000">
                                          <p:val>
                                            <p:strVal val="#ppt_h"/>
                                          </p:val>
                                        </p:tav>
                                      </p:tavLst>
                                    </p:anim>
                                  </p:childTnLst>
                                </p:cTn>
                              </p:par>
                              <p:par>
                                <p:cTn id="55" presetID="23" presetClass="entr" presetSubtype="16" repeatCount="indefinite" nodeType="withEffect">
                                  <p:stCondLst>
                                    <p:cond delay="1000"/>
                                  </p:stCondLst>
                                  <p:endCondLst>
                                    <p:cond evt="onNext" delay="0">
                                      <p:tgtEl>
                                        <p:sldTgt/>
                                      </p:tgtEl>
                                    </p:cond>
                                  </p:endCondLst>
                                  <p:childTnLst>
                                    <p:set>
                                      <p:cBhvr>
                                        <p:cTn id="56" dur="1" fill="hold">
                                          <p:stCondLst>
                                            <p:cond delay="0"/>
                                          </p:stCondLst>
                                        </p:cTn>
                                        <p:tgtEl>
                                          <p:spTgt spid="19"/>
                                        </p:tgtEl>
                                        <p:attrNameLst>
                                          <p:attrName>style.visibility</p:attrName>
                                        </p:attrNameLst>
                                      </p:cBhvr>
                                      <p:to>
                                        <p:strVal val="visible"/>
                                      </p:to>
                                    </p:set>
                                    <p:anim calcmode="lin" valueType="num">
                                      <p:cBhvr>
                                        <p:cTn id="57" dur="3000" fill="hold"/>
                                        <p:tgtEl>
                                          <p:spTgt spid="19"/>
                                        </p:tgtEl>
                                        <p:attrNameLst>
                                          <p:attrName>ppt_w</p:attrName>
                                        </p:attrNameLst>
                                      </p:cBhvr>
                                      <p:tavLst>
                                        <p:tav tm="0">
                                          <p:val>
                                            <p:fltVal val="0"/>
                                          </p:val>
                                        </p:tav>
                                        <p:tav tm="100000">
                                          <p:val>
                                            <p:strVal val="#ppt_w"/>
                                          </p:val>
                                        </p:tav>
                                      </p:tavLst>
                                    </p:anim>
                                    <p:anim calcmode="lin" valueType="num">
                                      <p:cBhvr>
                                        <p:cTn id="58" dur="3000" fill="hold"/>
                                        <p:tgtEl>
                                          <p:spTgt spid="19"/>
                                        </p:tgtEl>
                                        <p:attrNameLst>
                                          <p:attrName>ppt_h</p:attrName>
                                        </p:attrNameLst>
                                      </p:cBhvr>
                                      <p:tavLst>
                                        <p:tav tm="0">
                                          <p:val>
                                            <p:fltVal val="0"/>
                                          </p:val>
                                        </p:tav>
                                        <p:tav tm="100000">
                                          <p:val>
                                            <p:strVal val="#ppt_h"/>
                                          </p:val>
                                        </p:tav>
                                      </p:tavLst>
                                    </p:anim>
                                  </p:childTnLst>
                                </p:cTn>
                              </p:par>
                              <p:par>
                                <p:cTn id="59" presetID="30" presetClass="entr" presetSubtype="0" fill="hold"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800" decel="100000"/>
                                        <p:tgtEl>
                                          <p:spTgt spid="26"/>
                                        </p:tgtEl>
                                      </p:cBhvr>
                                    </p:animEffect>
                                    <p:anim calcmode="lin" valueType="num">
                                      <p:cBhvr>
                                        <p:cTn id="62" dur="800" decel="100000" fill="hold"/>
                                        <p:tgtEl>
                                          <p:spTgt spid="26"/>
                                        </p:tgtEl>
                                        <p:attrNameLst>
                                          <p:attrName>style.rotation</p:attrName>
                                        </p:attrNameLst>
                                      </p:cBhvr>
                                      <p:tavLst>
                                        <p:tav tm="0">
                                          <p:val>
                                            <p:fltVal val="-90"/>
                                          </p:val>
                                        </p:tav>
                                        <p:tav tm="100000">
                                          <p:val>
                                            <p:fltVal val="0"/>
                                          </p:val>
                                        </p:tav>
                                      </p:tavLst>
                                    </p:anim>
                                    <p:anim calcmode="lin" valueType="num">
                                      <p:cBhvr>
                                        <p:cTn id="63" dur="800" decel="100000" fill="hold"/>
                                        <p:tgtEl>
                                          <p:spTgt spid="26"/>
                                        </p:tgtEl>
                                        <p:attrNameLst>
                                          <p:attrName>ppt_x</p:attrName>
                                        </p:attrNameLst>
                                      </p:cBhvr>
                                      <p:tavLst>
                                        <p:tav tm="0">
                                          <p:val>
                                            <p:strVal val="#ppt_x+0.4"/>
                                          </p:val>
                                        </p:tav>
                                        <p:tav tm="100000">
                                          <p:val>
                                            <p:strVal val="#ppt_x-0.05"/>
                                          </p:val>
                                        </p:tav>
                                      </p:tavLst>
                                    </p:anim>
                                    <p:anim calcmode="lin" valueType="num">
                                      <p:cBhvr>
                                        <p:cTn id="64" dur="800" decel="100000" fill="hold"/>
                                        <p:tgtEl>
                                          <p:spTgt spid="26"/>
                                        </p:tgtEl>
                                        <p:attrNameLst>
                                          <p:attrName>ppt_y</p:attrName>
                                        </p:attrNameLst>
                                      </p:cBhvr>
                                      <p:tavLst>
                                        <p:tav tm="0">
                                          <p:val>
                                            <p:strVal val="#ppt_y-0.4"/>
                                          </p:val>
                                        </p:tav>
                                        <p:tav tm="100000">
                                          <p:val>
                                            <p:strVal val="#ppt_y+0.1"/>
                                          </p:val>
                                        </p:tav>
                                      </p:tavLst>
                                    </p:anim>
                                    <p:anim calcmode="lin" valueType="num">
                                      <p:cBhvr>
                                        <p:cTn id="65" dur="200" accel="100000" fill="hold">
                                          <p:stCondLst>
                                            <p:cond delay="800"/>
                                          </p:stCondLst>
                                        </p:cTn>
                                        <p:tgtEl>
                                          <p:spTgt spid="26"/>
                                        </p:tgtEl>
                                        <p:attrNameLst>
                                          <p:attrName>ppt_x</p:attrName>
                                        </p:attrNameLst>
                                      </p:cBhvr>
                                      <p:tavLst>
                                        <p:tav tm="0">
                                          <p:val>
                                            <p:strVal val="#ppt_x-0.05"/>
                                          </p:val>
                                        </p:tav>
                                        <p:tav tm="100000">
                                          <p:val>
                                            <p:strVal val="#ppt_x"/>
                                          </p:val>
                                        </p:tav>
                                      </p:tavLst>
                                    </p:anim>
                                    <p:anim calcmode="lin" valueType="num">
                                      <p:cBhvr>
                                        <p:cTn id="66" dur="200" accel="100000" fill="hold">
                                          <p:stCondLst>
                                            <p:cond delay="800"/>
                                          </p:stCondLst>
                                        </p:cTn>
                                        <p:tgtEl>
                                          <p:spTgt spid="26"/>
                                        </p:tgtEl>
                                        <p:attrNameLst>
                                          <p:attrName>ppt_y</p:attrName>
                                        </p:attrNameLst>
                                      </p:cBhvr>
                                      <p:tavLst>
                                        <p:tav tm="0">
                                          <p:val>
                                            <p:strVal val="#ppt_y+0.1"/>
                                          </p:val>
                                        </p:tav>
                                        <p:tav tm="100000">
                                          <p:val>
                                            <p:strVal val="#ppt_y"/>
                                          </p:val>
                                        </p:tav>
                                      </p:tavLst>
                                    </p:anim>
                                  </p:childTnLst>
                                </p:cTn>
                              </p:par>
                              <p:par>
                                <p:cTn id="67" presetID="30" presetClass="entr" presetSubtype="0" fill="hold" nodeType="withEffect">
                                  <p:stCondLst>
                                    <p:cond delay="50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800" decel="100000"/>
                                        <p:tgtEl>
                                          <p:spTgt spid="29"/>
                                        </p:tgtEl>
                                      </p:cBhvr>
                                    </p:animEffect>
                                    <p:anim calcmode="lin" valueType="num">
                                      <p:cBhvr>
                                        <p:cTn id="70" dur="800" decel="100000" fill="hold"/>
                                        <p:tgtEl>
                                          <p:spTgt spid="29"/>
                                        </p:tgtEl>
                                        <p:attrNameLst>
                                          <p:attrName>style.rotation</p:attrName>
                                        </p:attrNameLst>
                                      </p:cBhvr>
                                      <p:tavLst>
                                        <p:tav tm="0">
                                          <p:val>
                                            <p:fltVal val="-90"/>
                                          </p:val>
                                        </p:tav>
                                        <p:tav tm="100000">
                                          <p:val>
                                            <p:fltVal val="0"/>
                                          </p:val>
                                        </p:tav>
                                      </p:tavLst>
                                    </p:anim>
                                    <p:anim calcmode="lin" valueType="num">
                                      <p:cBhvr>
                                        <p:cTn id="71" dur="800" decel="100000" fill="hold"/>
                                        <p:tgtEl>
                                          <p:spTgt spid="29"/>
                                        </p:tgtEl>
                                        <p:attrNameLst>
                                          <p:attrName>ppt_x</p:attrName>
                                        </p:attrNameLst>
                                      </p:cBhvr>
                                      <p:tavLst>
                                        <p:tav tm="0">
                                          <p:val>
                                            <p:strVal val="#ppt_x+0.4"/>
                                          </p:val>
                                        </p:tav>
                                        <p:tav tm="100000">
                                          <p:val>
                                            <p:strVal val="#ppt_x-0.05"/>
                                          </p:val>
                                        </p:tav>
                                      </p:tavLst>
                                    </p:anim>
                                    <p:anim calcmode="lin" valueType="num">
                                      <p:cBhvr>
                                        <p:cTn id="72" dur="800" decel="100000" fill="hold"/>
                                        <p:tgtEl>
                                          <p:spTgt spid="29"/>
                                        </p:tgtEl>
                                        <p:attrNameLst>
                                          <p:attrName>ppt_y</p:attrName>
                                        </p:attrNameLst>
                                      </p:cBhvr>
                                      <p:tavLst>
                                        <p:tav tm="0">
                                          <p:val>
                                            <p:strVal val="#ppt_y-0.4"/>
                                          </p:val>
                                        </p:tav>
                                        <p:tav tm="100000">
                                          <p:val>
                                            <p:strVal val="#ppt_y+0.1"/>
                                          </p:val>
                                        </p:tav>
                                      </p:tavLst>
                                    </p:anim>
                                    <p:anim calcmode="lin" valueType="num">
                                      <p:cBhvr>
                                        <p:cTn id="73" dur="200" accel="100000" fill="hold">
                                          <p:stCondLst>
                                            <p:cond delay="800"/>
                                          </p:stCondLst>
                                        </p:cTn>
                                        <p:tgtEl>
                                          <p:spTgt spid="29"/>
                                        </p:tgtEl>
                                        <p:attrNameLst>
                                          <p:attrName>ppt_x</p:attrName>
                                        </p:attrNameLst>
                                      </p:cBhvr>
                                      <p:tavLst>
                                        <p:tav tm="0">
                                          <p:val>
                                            <p:strVal val="#ppt_x-0.05"/>
                                          </p:val>
                                        </p:tav>
                                        <p:tav tm="100000">
                                          <p:val>
                                            <p:strVal val="#ppt_x"/>
                                          </p:val>
                                        </p:tav>
                                      </p:tavLst>
                                    </p:anim>
                                    <p:anim calcmode="lin" valueType="num">
                                      <p:cBhvr>
                                        <p:cTn id="74" dur="200" accel="100000" fill="hold">
                                          <p:stCondLst>
                                            <p:cond delay="800"/>
                                          </p:stCondLst>
                                        </p:cTn>
                                        <p:tgtEl>
                                          <p:spTgt spid="29"/>
                                        </p:tgtEl>
                                        <p:attrNameLst>
                                          <p:attrName>ppt_y</p:attrName>
                                        </p:attrNameLst>
                                      </p:cBhvr>
                                      <p:tavLst>
                                        <p:tav tm="0">
                                          <p:val>
                                            <p:strVal val="#ppt_y+0.1"/>
                                          </p:val>
                                        </p:tav>
                                        <p:tav tm="100000">
                                          <p:val>
                                            <p:strVal val="#ppt_y"/>
                                          </p:val>
                                        </p:tav>
                                      </p:tavLst>
                                    </p:anim>
                                  </p:childTnLst>
                                </p:cTn>
                              </p:par>
                              <p:par>
                                <p:cTn id="75" presetID="30" presetClass="entr" presetSubtype="0" fill="hold" nodeType="withEffect">
                                  <p:stCondLst>
                                    <p:cond delay="1000"/>
                                  </p:stCondLst>
                                  <p:childTnLst>
                                    <p:set>
                                      <p:cBhvr>
                                        <p:cTn id="76" dur="1" fill="hold">
                                          <p:stCondLst>
                                            <p:cond delay="0"/>
                                          </p:stCondLst>
                                        </p:cTn>
                                        <p:tgtEl>
                                          <p:spTgt spid="34"/>
                                        </p:tgtEl>
                                        <p:attrNameLst>
                                          <p:attrName>style.visibility</p:attrName>
                                        </p:attrNameLst>
                                      </p:cBhvr>
                                      <p:to>
                                        <p:strVal val="visible"/>
                                      </p:to>
                                    </p:set>
                                    <p:animEffect transition="in" filter="fade">
                                      <p:cBhvr>
                                        <p:cTn id="77" dur="800" decel="100000"/>
                                        <p:tgtEl>
                                          <p:spTgt spid="34"/>
                                        </p:tgtEl>
                                      </p:cBhvr>
                                    </p:animEffect>
                                    <p:anim calcmode="lin" valueType="num">
                                      <p:cBhvr>
                                        <p:cTn id="78" dur="800" decel="100000" fill="hold"/>
                                        <p:tgtEl>
                                          <p:spTgt spid="34"/>
                                        </p:tgtEl>
                                        <p:attrNameLst>
                                          <p:attrName>style.rotation</p:attrName>
                                        </p:attrNameLst>
                                      </p:cBhvr>
                                      <p:tavLst>
                                        <p:tav tm="0">
                                          <p:val>
                                            <p:fltVal val="-90"/>
                                          </p:val>
                                        </p:tav>
                                        <p:tav tm="100000">
                                          <p:val>
                                            <p:fltVal val="0"/>
                                          </p:val>
                                        </p:tav>
                                      </p:tavLst>
                                    </p:anim>
                                    <p:anim calcmode="lin" valueType="num">
                                      <p:cBhvr>
                                        <p:cTn id="79" dur="800" decel="100000" fill="hold"/>
                                        <p:tgtEl>
                                          <p:spTgt spid="34"/>
                                        </p:tgtEl>
                                        <p:attrNameLst>
                                          <p:attrName>ppt_x</p:attrName>
                                        </p:attrNameLst>
                                      </p:cBhvr>
                                      <p:tavLst>
                                        <p:tav tm="0">
                                          <p:val>
                                            <p:strVal val="#ppt_x+0.4"/>
                                          </p:val>
                                        </p:tav>
                                        <p:tav tm="100000">
                                          <p:val>
                                            <p:strVal val="#ppt_x-0.05"/>
                                          </p:val>
                                        </p:tav>
                                      </p:tavLst>
                                    </p:anim>
                                    <p:anim calcmode="lin" valueType="num">
                                      <p:cBhvr>
                                        <p:cTn id="80" dur="800" decel="100000" fill="hold"/>
                                        <p:tgtEl>
                                          <p:spTgt spid="34"/>
                                        </p:tgtEl>
                                        <p:attrNameLst>
                                          <p:attrName>ppt_y</p:attrName>
                                        </p:attrNameLst>
                                      </p:cBhvr>
                                      <p:tavLst>
                                        <p:tav tm="0">
                                          <p:val>
                                            <p:strVal val="#ppt_y-0.4"/>
                                          </p:val>
                                        </p:tav>
                                        <p:tav tm="100000">
                                          <p:val>
                                            <p:strVal val="#ppt_y+0.1"/>
                                          </p:val>
                                        </p:tav>
                                      </p:tavLst>
                                    </p:anim>
                                    <p:anim calcmode="lin" valueType="num">
                                      <p:cBhvr>
                                        <p:cTn id="81" dur="200" accel="100000" fill="hold">
                                          <p:stCondLst>
                                            <p:cond delay="800"/>
                                          </p:stCondLst>
                                        </p:cTn>
                                        <p:tgtEl>
                                          <p:spTgt spid="34"/>
                                        </p:tgtEl>
                                        <p:attrNameLst>
                                          <p:attrName>ppt_x</p:attrName>
                                        </p:attrNameLst>
                                      </p:cBhvr>
                                      <p:tavLst>
                                        <p:tav tm="0">
                                          <p:val>
                                            <p:strVal val="#ppt_x-0.05"/>
                                          </p:val>
                                        </p:tav>
                                        <p:tav tm="100000">
                                          <p:val>
                                            <p:strVal val="#ppt_x"/>
                                          </p:val>
                                        </p:tav>
                                      </p:tavLst>
                                    </p:anim>
                                    <p:anim calcmode="lin" valueType="num">
                                      <p:cBhvr>
                                        <p:cTn id="82" dur="200" accel="100000" fill="hold">
                                          <p:stCondLst>
                                            <p:cond delay="800"/>
                                          </p:stCondLst>
                                        </p:cTn>
                                        <p:tgtEl>
                                          <p:spTgt spid="34"/>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a:extLst>
              <a:ext uri="{FF2B5EF4-FFF2-40B4-BE49-F238E27FC236}">
                <a16:creationId xmlns:a16="http://schemas.microsoft.com/office/drawing/2014/main" id="{4C3B1E2F-60F1-C703-76D3-45F16EA90AD8}"/>
              </a:ext>
            </a:extLst>
          </p:cNvPr>
          <p:cNvGrpSpPr/>
          <p:nvPr/>
        </p:nvGrpSpPr>
        <p:grpSpPr>
          <a:xfrm>
            <a:off x="124807" y="255352"/>
            <a:ext cx="1280160" cy="1097280"/>
            <a:chOff x="10392424" y="2782903"/>
            <a:chExt cx="1627632" cy="1371600"/>
          </a:xfrm>
        </p:grpSpPr>
        <p:sp>
          <p:nvSpPr>
            <p:cNvPr id="64" name="Hexagon 63">
              <a:extLst>
                <a:ext uri="{FF2B5EF4-FFF2-40B4-BE49-F238E27FC236}">
                  <a16:creationId xmlns:a16="http://schemas.microsoft.com/office/drawing/2014/main" id="{24A95318-2D48-66DA-989C-029AA46354F6}"/>
                </a:ext>
              </a:extLst>
            </p:cNvPr>
            <p:cNvSpPr/>
            <p:nvPr/>
          </p:nvSpPr>
          <p:spPr>
            <a:xfrm>
              <a:off x="10392424" y="2782903"/>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Graphic 76" descr="Badge 5 with solid fill">
              <a:extLst>
                <a:ext uri="{FF2B5EF4-FFF2-40B4-BE49-F238E27FC236}">
                  <a16:creationId xmlns:a16="http://schemas.microsoft.com/office/drawing/2014/main" id="{6F6DA24A-440D-0936-B53F-1AAC7F2A8B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49040" y="3011503"/>
              <a:ext cx="914400" cy="914400"/>
            </a:xfrm>
            <a:prstGeom prst="rect">
              <a:avLst/>
            </a:prstGeom>
          </p:spPr>
        </p:pic>
      </p:grpSp>
      <p:sp>
        <p:nvSpPr>
          <p:cNvPr id="107" name="Chevron 106">
            <a:extLst>
              <a:ext uri="{FF2B5EF4-FFF2-40B4-BE49-F238E27FC236}">
                <a16:creationId xmlns:a16="http://schemas.microsoft.com/office/drawing/2014/main" id="{98534470-DBB2-F70A-6047-BB4188F519D0}"/>
              </a:ext>
            </a:extLst>
          </p:cNvPr>
          <p:cNvSpPr/>
          <p:nvPr/>
        </p:nvSpPr>
        <p:spPr>
          <a:xfrm>
            <a:off x="1607806" y="450049"/>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SUMMARY</a:t>
            </a:r>
          </a:p>
        </p:txBody>
      </p:sp>
      <p:grpSp>
        <p:nvGrpSpPr>
          <p:cNvPr id="83" name="Group 82">
            <a:extLst>
              <a:ext uri="{FF2B5EF4-FFF2-40B4-BE49-F238E27FC236}">
                <a16:creationId xmlns:a16="http://schemas.microsoft.com/office/drawing/2014/main" id="{352E60DD-43AF-0BD0-0163-2E67136862E7}"/>
              </a:ext>
            </a:extLst>
          </p:cNvPr>
          <p:cNvGrpSpPr/>
          <p:nvPr/>
        </p:nvGrpSpPr>
        <p:grpSpPr>
          <a:xfrm>
            <a:off x="128704" y="245593"/>
            <a:ext cx="1280160" cy="1097280"/>
            <a:chOff x="7846922" y="2772466"/>
            <a:chExt cx="1627632" cy="1371600"/>
          </a:xfrm>
        </p:grpSpPr>
        <p:sp>
          <p:nvSpPr>
            <p:cNvPr id="63" name="Hexagon 62">
              <a:extLst>
                <a:ext uri="{FF2B5EF4-FFF2-40B4-BE49-F238E27FC236}">
                  <a16:creationId xmlns:a16="http://schemas.microsoft.com/office/drawing/2014/main" id="{39F5C3FA-C29C-5397-6A7B-C083EBACF344}"/>
                </a:ext>
              </a:extLst>
            </p:cNvPr>
            <p:cNvSpPr/>
            <p:nvPr/>
          </p:nvSpPr>
          <p:spPr>
            <a:xfrm>
              <a:off x="7846922" y="277246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Graphic 74" descr="Badge 4 with solid fill">
              <a:extLst>
                <a:ext uri="{FF2B5EF4-FFF2-40B4-BE49-F238E27FC236}">
                  <a16:creationId xmlns:a16="http://schemas.microsoft.com/office/drawing/2014/main" id="{635E07D0-3907-CA4D-8462-526D416CBE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03538" y="3001066"/>
              <a:ext cx="914400" cy="914400"/>
            </a:xfrm>
            <a:prstGeom prst="rect">
              <a:avLst/>
            </a:prstGeom>
          </p:spPr>
        </p:pic>
      </p:grpSp>
      <p:sp>
        <p:nvSpPr>
          <p:cNvPr id="106" name="Chevron 105">
            <a:extLst>
              <a:ext uri="{FF2B5EF4-FFF2-40B4-BE49-F238E27FC236}">
                <a16:creationId xmlns:a16="http://schemas.microsoft.com/office/drawing/2014/main" id="{73B49391-F345-C473-327A-0215E32F6785}"/>
              </a:ext>
            </a:extLst>
          </p:cNvPr>
          <p:cNvSpPr/>
          <p:nvPr/>
        </p:nvSpPr>
        <p:spPr>
          <a:xfrm>
            <a:off x="1607806" y="440290"/>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MACHINE LEARNING MODEL</a:t>
            </a:r>
          </a:p>
        </p:txBody>
      </p:sp>
      <p:grpSp>
        <p:nvGrpSpPr>
          <p:cNvPr id="82" name="Group 81">
            <a:extLst>
              <a:ext uri="{FF2B5EF4-FFF2-40B4-BE49-F238E27FC236}">
                <a16:creationId xmlns:a16="http://schemas.microsoft.com/office/drawing/2014/main" id="{6A7F70EF-EFED-C1F4-AFB4-2EBFD484180C}"/>
              </a:ext>
            </a:extLst>
          </p:cNvPr>
          <p:cNvGrpSpPr/>
          <p:nvPr/>
        </p:nvGrpSpPr>
        <p:grpSpPr>
          <a:xfrm>
            <a:off x="132602" y="245593"/>
            <a:ext cx="1280160" cy="1097280"/>
            <a:chOff x="5301422" y="2772466"/>
            <a:chExt cx="1627632" cy="1371600"/>
          </a:xfrm>
        </p:grpSpPr>
        <p:sp>
          <p:nvSpPr>
            <p:cNvPr id="62" name="Hexagon 61">
              <a:extLst>
                <a:ext uri="{FF2B5EF4-FFF2-40B4-BE49-F238E27FC236}">
                  <a16:creationId xmlns:a16="http://schemas.microsoft.com/office/drawing/2014/main" id="{8C595034-7CD4-1559-1BD6-6E7F9449864E}"/>
                </a:ext>
              </a:extLst>
            </p:cNvPr>
            <p:cNvSpPr/>
            <p:nvPr/>
          </p:nvSpPr>
          <p:spPr>
            <a:xfrm>
              <a:off x="5301422" y="277246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descr="Badge 3 with solid fill">
              <a:extLst>
                <a:ext uri="{FF2B5EF4-FFF2-40B4-BE49-F238E27FC236}">
                  <a16:creationId xmlns:a16="http://schemas.microsoft.com/office/drawing/2014/main" id="{0A010CC1-BCD2-173A-2A16-824A01C97E2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58038" y="3001066"/>
              <a:ext cx="914400" cy="914400"/>
            </a:xfrm>
            <a:prstGeom prst="rect">
              <a:avLst/>
            </a:prstGeom>
          </p:spPr>
        </p:pic>
      </p:grpSp>
      <p:sp>
        <p:nvSpPr>
          <p:cNvPr id="105" name="Chevron 104">
            <a:extLst>
              <a:ext uri="{FF2B5EF4-FFF2-40B4-BE49-F238E27FC236}">
                <a16:creationId xmlns:a16="http://schemas.microsoft.com/office/drawing/2014/main" id="{D47E79EF-A9C4-D5FC-047F-36C885674137}"/>
              </a:ext>
            </a:extLst>
          </p:cNvPr>
          <p:cNvSpPr/>
          <p:nvPr/>
        </p:nvSpPr>
        <p:spPr>
          <a:xfrm>
            <a:off x="1607806" y="440290"/>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TF-IDF SCORE</a:t>
            </a:r>
          </a:p>
        </p:txBody>
      </p:sp>
      <p:pic>
        <p:nvPicPr>
          <p:cNvPr id="3" name="Picture 2" descr="A hand holding a phone&#10;&#10;Description automatically generated">
            <a:extLst>
              <a:ext uri="{FF2B5EF4-FFF2-40B4-BE49-F238E27FC236}">
                <a16:creationId xmlns:a16="http://schemas.microsoft.com/office/drawing/2014/main" id="{264AF917-30F8-2477-7796-655636B1FF82}"/>
              </a:ext>
            </a:extLst>
          </p:cNvPr>
          <p:cNvPicPr>
            <a:picLocks noChangeAspect="1"/>
          </p:cNvPicPr>
          <p:nvPr/>
        </p:nvPicPr>
        <p:blipFill>
          <a:blip r:embed="rId9"/>
          <a:stretch>
            <a:fillRect/>
          </a:stretch>
        </p:blipFill>
        <p:spPr>
          <a:xfrm rot="937713">
            <a:off x="-7644383" y="3162438"/>
            <a:ext cx="3784600" cy="3848100"/>
          </a:xfrm>
          <a:prstGeom prst="rect">
            <a:avLst/>
          </a:prstGeom>
        </p:spPr>
      </p:pic>
      <p:pic>
        <p:nvPicPr>
          <p:cNvPr id="5" name="Picture 4" descr="A yellow bag with blue letters&#10;&#10;Description automatically generated">
            <a:extLst>
              <a:ext uri="{FF2B5EF4-FFF2-40B4-BE49-F238E27FC236}">
                <a16:creationId xmlns:a16="http://schemas.microsoft.com/office/drawing/2014/main" id="{99D9DE68-C591-EA84-16F2-BA091F85D204}"/>
              </a:ext>
            </a:extLst>
          </p:cNvPr>
          <p:cNvPicPr>
            <a:picLocks noChangeAspect="1"/>
          </p:cNvPicPr>
          <p:nvPr/>
        </p:nvPicPr>
        <p:blipFill rotWithShape="1">
          <a:blip r:embed="rId10"/>
          <a:srcRect l="10000" t="66415" r="10000" b="11474"/>
          <a:stretch/>
        </p:blipFill>
        <p:spPr>
          <a:xfrm rot="855436">
            <a:off x="-6247998" y="4833938"/>
            <a:ext cx="851538" cy="234173"/>
          </a:xfrm>
          <a:prstGeom prst="rect">
            <a:avLst/>
          </a:prstGeom>
        </p:spPr>
      </p:pic>
      <p:pic>
        <p:nvPicPr>
          <p:cNvPr id="6" name="Picture 5" descr="A yellow bag with blue letters&#10;&#10;Description automatically generated">
            <a:extLst>
              <a:ext uri="{FF2B5EF4-FFF2-40B4-BE49-F238E27FC236}">
                <a16:creationId xmlns:a16="http://schemas.microsoft.com/office/drawing/2014/main" id="{CE883A11-4142-A6B9-6F2F-42949694B83D}"/>
              </a:ext>
            </a:extLst>
          </p:cNvPr>
          <p:cNvPicPr>
            <a:picLocks noChangeAspect="1"/>
          </p:cNvPicPr>
          <p:nvPr/>
        </p:nvPicPr>
        <p:blipFill rotWithShape="1">
          <a:blip r:embed="rId10"/>
          <a:srcRect l="19986" t="4775" r="17347" b="32244"/>
          <a:stretch/>
        </p:blipFill>
        <p:spPr>
          <a:xfrm rot="960127">
            <a:off x="-5934743" y="4013419"/>
            <a:ext cx="622547" cy="622547"/>
          </a:xfrm>
          <a:prstGeom prst="rect">
            <a:avLst/>
          </a:prstGeom>
        </p:spPr>
      </p:pic>
      <p:pic>
        <p:nvPicPr>
          <p:cNvPr id="14" name="Picture 13" descr="A screenshot of a review&#10;&#10;Description automatically generated">
            <a:extLst>
              <a:ext uri="{FF2B5EF4-FFF2-40B4-BE49-F238E27FC236}">
                <a16:creationId xmlns:a16="http://schemas.microsoft.com/office/drawing/2014/main" id="{D0697243-7177-0E81-B842-CFA1F33EDE12}"/>
              </a:ext>
            </a:extLst>
          </p:cNvPr>
          <p:cNvPicPr>
            <a:picLocks noChangeAspect="1"/>
          </p:cNvPicPr>
          <p:nvPr/>
        </p:nvPicPr>
        <p:blipFill rotWithShape="1">
          <a:blip r:embed="rId11"/>
          <a:srcRect l="26154" t="19408" r="51411" b="56191"/>
          <a:stretch/>
        </p:blipFill>
        <p:spPr>
          <a:xfrm>
            <a:off x="-5378262" y="2492019"/>
            <a:ext cx="1051816" cy="531628"/>
          </a:xfrm>
          <a:prstGeom prst="rect">
            <a:avLst/>
          </a:prstGeom>
        </p:spPr>
      </p:pic>
      <p:pic>
        <p:nvPicPr>
          <p:cNvPr id="15" name="Picture 14" descr="A screenshot of a review&#10;&#10;Description automatically generated">
            <a:extLst>
              <a:ext uri="{FF2B5EF4-FFF2-40B4-BE49-F238E27FC236}">
                <a16:creationId xmlns:a16="http://schemas.microsoft.com/office/drawing/2014/main" id="{3DA00E27-0E78-25D2-93E7-55255E4B0337}"/>
              </a:ext>
            </a:extLst>
          </p:cNvPr>
          <p:cNvPicPr>
            <a:picLocks noChangeAspect="1"/>
          </p:cNvPicPr>
          <p:nvPr/>
        </p:nvPicPr>
        <p:blipFill rotWithShape="1">
          <a:blip r:embed="rId11"/>
          <a:srcRect l="26382" t="74685" r="51183" b="280"/>
          <a:stretch/>
        </p:blipFill>
        <p:spPr>
          <a:xfrm>
            <a:off x="-4766722" y="3296874"/>
            <a:ext cx="843827" cy="437597"/>
          </a:xfrm>
          <a:prstGeom prst="rect">
            <a:avLst/>
          </a:prstGeom>
        </p:spPr>
      </p:pic>
      <p:pic>
        <p:nvPicPr>
          <p:cNvPr id="16" name="Picture 15" descr="A screenshot of a review&#10;&#10;Description automatically generated">
            <a:extLst>
              <a:ext uri="{FF2B5EF4-FFF2-40B4-BE49-F238E27FC236}">
                <a16:creationId xmlns:a16="http://schemas.microsoft.com/office/drawing/2014/main" id="{25F49080-49CD-DB86-5ADE-A2102E7978A4}"/>
              </a:ext>
            </a:extLst>
          </p:cNvPr>
          <p:cNvPicPr>
            <a:picLocks noChangeAspect="1"/>
          </p:cNvPicPr>
          <p:nvPr/>
        </p:nvPicPr>
        <p:blipFill rotWithShape="1">
          <a:blip r:embed="rId11"/>
          <a:srcRect l="76404" t="74684"/>
          <a:stretch/>
        </p:blipFill>
        <p:spPr>
          <a:xfrm>
            <a:off x="-6435930" y="2694718"/>
            <a:ext cx="854875" cy="426234"/>
          </a:xfrm>
          <a:prstGeom prst="rect">
            <a:avLst/>
          </a:prstGeom>
        </p:spPr>
      </p:pic>
      <p:pic>
        <p:nvPicPr>
          <p:cNvPr id="17" name="Picture 16" descr="A screenshot of a review&#10;&#10;Description automatically generated">
            <a:extLst>
              <a:ext uri="{FF2B5EF4-FFF2-40B4-BE49-F238E27FC236}">
                <a16:creationId xmlns:a16="http://schemas.microsoft.com/office/drawing/2014/main" id="{441AFC01-0A59-E0AB-9B11-38AA00F391A4}"/>
              </a:ext>
            </a:extLst>
          </p:cNvPr>
          <p:cNvPicPr>
            <a:picLocks noChangeAspect="1"/>
          </p:cNvPicPr>
          <p:nvPr/>
        </p:nvPicPr>
        <p:blipFill rotWithShape="1">
          <a:blip r:embed="rId11"/>
          <a:srcRect l="52008" t="18525" r="25557" b="56159"/>
          <a:stretch/>
        </p:blipFill>
        <p:spPr>
          <a:xfrm>
            <a:off x="-6132532" y="1946693"/>
            <a:ext cx="887159" cy="465218"/>
          </a:xfrm>
          <a:prstGeom prst="rect">
            <a:avLst/>
          </a:prstGeom>
        </p:spPr>
      </p:pic>
      <p:pic>
        <p:nvPicPr>
          <p:cNvPr id="18" name="Picture 17" descr="A screenshot of a review&#10;&#10;Description automatically generated">
            <a:extLst>
              <a:ext uri="{FF2B5EF4-FFF2-40B4-BE49-F238E27FC236}">
                <a16:creationId xmlns:a16="http://schemas.microsoft.com/office/drawing/2014/main" id="{5EB4ABCA-1297-1E54-58BB-C1BD45A2CE5D}"/>
              </a:ext>
            </a:extLst>
          </p:cNvPr>
          <p:cNvPicPr>
            <a:picLocks noChangeAspect="1"/>
          </p:cNvPicPr>
          <p:nvPr/>
        </p:nvPicPr>
        <p:blipFill rotWithShape="1">
          <a:blip r:embed="rId11"/>
          <a:srcRect l="1" t="16437" r="78570" b="57090"/>
          <a:stretch/>
        </p:blipFill>
        <p:spPr>
          <a:xfrm>
            <a:off x="-7546041" y="2386275"/>
            <a:ext cx="926037" cy="531628"/>
          </a:xfrm>
          <a:prstGeom prst="rect">
            <a:avLst/>
          </a:prstGeom>
        </p:spPr>
      </p:pic>
      <p:pic>
        <p:nvPicPr>
          <p:cNvPr id="19" name="Picture 18" descr="A screenshot of a review&#10;&#10;Description automatically generated">
            <a:extLst>
              <a:ext uri="{FF2B5EF4-FFF2-40B4-BE49-F238E27FC236}">
                <a16:creationId xmlns:a16="http://schemas.microsoft.com/office/drawing/2014/main" id="{48D354B4-D779-E4AD-6A65-C123D0045F2D}"/>
              </a:ext>
            </a:extLst>
          </p:cNvPr>
          <p:cNvPicPr>
            <a:picLocks noChangeAspect="1"/>
          </p:cNvPicPr>
          <p:nvPr/>
        </p:nvPicPr>
        <p:blipFill rotWithShape="1">
          <a:blip r:embed="rId11"/>
          <a:srcRect l="76816" t="16302" r="749" b="58382"/>
          <a:stretch/>
        </p:blipFill>
        <p:spPr>
          <a:xfrm>
            <a:off x="-4118352" y="4419396"/>
            <a:ext cx="1013801" cy="531628"/>
          </a:xfrm>
          <a:prstGeom prst="rect">
            <a:avLst/>
          </a:prstGeom>
        </p:spPr>
      </p:pic>
      <p:pic>
        <p:nvPicPr>
          <p:cNvPr id="20" name="Picture 19" descr="A blue thumb up in a speech bubble&#10;&#10;Description automatically generated">
            <a:extLst>
              <a:ext uri="{FF2B5EF4-FFF2-40B4-BE49-F238E27FC236}">
                <a16:creationId xmlns:a16="http://schemas.microsoft.com/office/drawing/2014/main" id="{47D210A8-9458-6BBC-90BF-4D2A94E0FB3D}"/>
              </a:ext>
            </a:extLst>
          </p:cNvPr>
          <p:cNvPicPr>
            <a:picLocks noChangeAspect="1"/>
          </p:cNvPicPr>
          <p:nvPr/>
        </p:nvPicPr>
        <p:blipFill rotWithShape="1">
          <a:blip r:embed="rId12"/>
          <a:srcRect r="19599" b="25899"/>
          <a:stretch/>
        </p:blipFill>
        <p:spPr>
          <a:xfrm>
            <a:off x="-4181195" y="3679774"/>
            <a:ext cx="615478" cy="605072"/>
          </a:xfrm>
          <a:prstGeom prst="rect">
            <a:avLst/>
          </a:prstGeom>
        </p:spPr>
      </p:pic>
      <p:pic>
        <p:nvPicPr>
          <p:cNvPr id="21" name="Picture 20" descr="A blue thumb up in a speech bubble&#10;&#10;Description automatically generated">
            <a:extLst>
              <a:ext uri="{FF2B5EF4-FFF2-40B4-BE49-F238E27FC236}">
                <a16:creationId xmlns:a16="http://schemas.microsoft.com/office/drawing/2014/main" id="{8E82CD50-0C82-FDFE-532E-C5F507414BFC}"/>
              </a:ext>
            </a:extLst>
          </p:cNvPr>
          <p:cNvPicPr>
            <a:picLocks noChangeAspect="1"/>
          </p:cNvPicPr>
          <p:nvPr/>
        </p:nvPicPr>
        <p:blipFill rotWithShape="1">
          <a:blip r:embed="rId12"/>
          <a:srcRect r="19599" b="25899"/>
          <a:stretch/>
        </p:blipFill>
        <p:spPr>
          <a:xfrm>
            <a:off x="-7654750" y="3362159"/>
            <a:ext cx="615478" cy="605072"/>
          </a:xfrm>
          <a:prstGeom prst="rect">
            <a:avLst/>
          </a:prstGeom>
        </p:spPr>
      </p:pic>
      <p:pic>
        <p:nvPicPr>
          <p:cNvPr id="22" name="Graphic 21" descr="Comment Dislike with solid fill">
            <a:extLst>
              <a:ext uri="{FF2B5EF4-FFF2-40B4-BE49-F238E27FC236}">
                <a16:creationId xmlns:a16="http://schemas.microsoft.com/office/drawing/2014/main" id="{3954AE1C-F112-F998-4E7E-3E5F78A1725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26736" y="2620850"/>
            <a:ext cx="537680" cy="537680"/>
          </a:xfrm>
          <a:prstGeom prst="rect">
            <a:avLst/>
          </a:prstGeom>
        </p:spPr>
      </p:pic>
      <p:pic>
        <p:nvPicPr>
          <p:cNvPr id="23" name="Graphic 22" descr="Comment Dislike with solid fill">
            <a:extLst>
              <a:ext uri="{FF2B5EF4-FFF2-40B4-BE49-F238E27FC236}">
                <a16:creationId xmlns:a16="http://schemas.microsoft.com/office/drawing/2014/main" id="{04327630-597A-35BB-9E63-F5596B7ABE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31593" y="4665810"/>
            <a:ext cx="772787" cy="772787"/>
          </a:xfrm>
          <a:prstGeom prst="rect">
            <a:avLst/>
          </a:prstGeom>
        </p:spPr>
      </p:pic>
      <p:sp>
        <p:nvSpPr>
          <p:cNvPr id="24" name="TextBox 23">
            <a:extLst>
              <a:ext uri="{FF2B5EF4-FFF2-40B4-BE49-F238E27FC236}">
                <a16:creationId xmlns:a16="http://schemas.microsoft.com/office/drawing/2014/main" id="{6C194C74-2A7B-0324-FC2C-F83D45DF1D25}"/>
              </a:ext>
            </a:extLst>
          </p:cNvPr>
          <p:cNvSpPr txBox="1"/>
          <p:nvPr/>
        </p:nvSpPr>
        <p:spPr>
          <a:xfrm>
            <a:off x="-159222" y="-1765117"/>
            <a:ext cx="12192000" cy="1015663"/>
          </a:xfrm>
          <a:prstGeom prst="rect">
            <a:avLst/>
          </a:prstGeom>
          <a:noFill/>
        </p:spPr>
        <p:txBody>
          <a:bodyPr wrap="square" rtlCol="0">
            <a:spAutoFit/>
          </a:bodyPr>
          <a:lstStyle/>
          <a:p>
            <a:pPr algn="ctr"/>
            <a:r>
              <a:rPr lang="en-US" sz="6000" b="1" i="0" u="none" strike="noStrike" spc="-50" dirty="0">
                <a:solidFill>
                  <a:srgbClr val="117AD4"/>
                </a:solidFill>
                <a:effectLst/>
                <a:latin typeface="Gurmukhi MN" panose="02020600050405020304" pitchFamily="18" charset="0"/>
                <a:ea typeface="Ayuthaya" pitchFamily="2" charset="-34"/>
                <a:cs typeface="Gurmukhi MN" panose="02020600050405020304" pitchFamily="18" charset="0"/>
              </a:rPr>
              <a:t>Sentiment Analysis using Python</a:t>
            </a:r>
          </a:p>
        </p:txBody>
      </p:sp>
      <p:sp>
        <p:nvSpPr>
          <p:cNvPr id="25" name="TextBox 24">
            <a:extLst>
              <a:ext uri="{FF2B5EF4-FFF2-40B4-BE49-F238E27FC236}">
                <a16:creationId xmlns:a16="http://schemas.microsoft.com/office/drawing/2014/main" id="{436A3B5F-34A0-1D5A-7BEA-8EFBD77ECF91}"/>
              </a:ext>
            </a:extLst>
          </p:cNvPr>
          <p:cNvSpPr txBox="1"/>
          <p:nvPr/>
        </p:nvSpPr>
        <p:spPr>
          <a:xfrm>
            <a:off x="-159222" y="-684886"/>
            <a:ext cx="12192000" cy="707886"/>
          </a:xfrm>
          <a:prstGeom prst="rect">
            <a:avLst/>
          </a:prstGeom>
          <a:noFill/>
        </p:spPr>
        <p:txBody>
          <a:bodyPr wrap="square" rtlCol="0">
            <a:spAutoFit/>
          </a:bodyPr>
          <a:lstStyle/>
          <a:p>
            <a:pPr algn="ctr"/>
            <a:r>
              <a:rPr lang="en-US" sz="4000" b="1" spc="-50" dirty="0">
                <a:solidFill>
                  <a:srgbClr val="117AD4"/>
                </a:solidFill>
                <a:latin typeface="Gurmukhi MN" panose="02020600050405020304" pitchFamily="18" charset="0"/>
                <a:ea typeface="Ayuthaya" pitchFamily="2" charset="-34"/>
                <a:cs typeface="Gurmukhi MN" panose="02020600050405020304" pitchFamily="18" charset="0"/>
              </a:rPr>
              <a:t>(updated)</a:t>
            </a:r>
          </a:p>
        </p:txBody>
      </p:sp>
      <p:grpSp>
        <p:nvGrpSpPr>
          <p:cNvPr id="26" name="Group 25">
            <a:extLst>
              <a:ext uri="{FF2B5EF4-FFF2-40B4-BE49-F238E27FC236}">
                <a16:creationId xmlns:a16="http://schemas.microsoft.com/office/drawing/2014/main" id="{C384780E-9BEE-0CFD-DDC7-D2DE0AF2E249}"/>
              </a:ext>
            </a:extLst>
          </p:cNvPr>
          <p:cNvGrpSpPr/>
          <p:nvPr/>
        </p:nvGrpSpPr>
        <p:grpSpPr>
          <a:xfrm>
            <a:off x="13623245" y="2204045"/>
            <a:ext cx="4003732" cy="1157716"/>
            <a:chOff x="4887475" y="2603529"/>
            <a:chExt cx="3783628" cy="875148"/>
          </a:xfrm>
          <a:solidFill>
            <a:schemeClr val="accent1">
              <a:lumMod val="60000"/>
              <a:lumOff val="40000"/>
            </a:schemeClr>
          </a:solidFill>
        </p:grpSpPr>
        <p:sp>
          <p:nvSpPr>
            <p:cNvPr id="27" name="Oval Callout 26">
              <a:extLst>
                <a:ext uri="{FF2B5EF4-FFF2-40B4-BE49-F238E27FC236}">
                  <a16:creationId xmlns:a16="http://schemas.microsoft.com/office/drawing/2014/main" id="{C38A5C30-2596-F8A9-7B70-D7B2AA9BC9FF}"/>
                </a:ext>
              </a:extLst>
            </p:cNvPr>
            <p:cNvSpPr/>
            <p:nvPr/>
          </p:nvSpPr>
          <p:spPr>
            <a:xfrm>
              <a:off x="4887475" y="2603529"/>
              <a:ext cx="3783628" cy="875148"/>
            </a:xfrm>
            <a:prstGeom prst="wedgeEllipseCallout">
              <a:avLst>
                <a:gd name="adj1" fmla="val -52407"/>
                <a:gd name="adj2" fmla="val 44722"/>
              </a:avLst>
            </a:prstGeom>
            <a:solidFill>
              <a:schemeClr val="accent2">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b="1" dirty="0">
                  <a:solidFill>
                    <a:schemeClr val="tx1"/>
                  </a:solidFill>
                </a:rPr>
                <a:t>THAO TRAN </a:t>
              </a:r>
              <a:r>
                <a:rPr lang="en-US" sz="1500" dirty="0">
                  <a:solidFill>
                    <a:schemeClr val="tx1"/>
                  </a:solidFill>
                </a:rPr>
                <a:t>(★★★★★</a:t>
              </a:r>
              <a:r>
                <a:rPr lang="en-US" sz="1200" dirty="0">
                  <a:solidFill>
                    <a:schemeClr val="tx1"/>
                  </a:solidFill>
                </a:rPr>
                <a:t>)</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a:t>
              </a:r>
            </a:p>
          </p:txBody>
        </p:sp>
        <p:pic>
          <p:nvPicPr>
            <p:cNvPr id="28" name="Picture 27" descr="A group of cartoon girls&#10;&#10;Description automatically generated">
              <a:extLst>
                <a:ext uri="{FF2B5EF4-FFF2-40B4-BE49-F238E27FC236}">
                  <a16:creationId xmlns:a16="http://schemas.microsoft.com/office/drawing/2014/main" id="{32B31188-113A-B34C-461C-E4F917DE1C90}"/>
                </a:ext>
              </a:extLst>
            </p:cNvPr>
            <p:cNvPicPr>
              <a:picLocks noChangeAspect="1"/>
            </p:cNvPicPr>
            <p:nvPr/>
          </p:nvPicPr>
          <p:blipFill rotWithShape="1">
            <a:blip r:embed="rId15"/>
            <a:srcRect l="51887" t="49565" b="4548"/>
            <a:stretch/>
          </p:blipFill>
          <p:spPr>
            <a:xfrm>
              <a:off x="7648322" y="2761797"/>
              <a:ext cx="455177" cy="434111"/>
            </a:xfrm>
            <a:prstGeom prst="rect">
              <a:avLst/>
            </a:prstGeom>
            <a:grpFill/>
          </p:spPr>
        </p:pic>
      </p:grpSp>
      <p:grpSp>
        <p:nvGrpSpPr>
          <p:cNvPr id="29" name="Group 28">
            <a:extLst>
              <a:ext uri="{FF2B5EF4-FFF2-40B4-BE49-F238E27FC236}">
                <a16:creationId xmlns:a16="http://schemas.microsoft.com/office/drawing/2014/main" id="{102CFB59-A83C-10B5-1788-02BAA7834C4D}"/>
              </a:ext>
            </a:extLst>
          </p:cNvPr>
          <p:cNvGrpSpPr/>
          <p:nvPr/>
        </p:nvGrpSpPr>
        <p:grpSpPr>
          <a:xfrm>
            <a:off x="15909132" y="3361759"/>
            <a:ext cx="3894750" cy="1119245"/>
            <a:chOff x="7200861" y="3476150"/>
            <a:chExt cx="2950668" cy="776378"/>
          </a:xfrm>
          <a:solidFill>
            <a:schemeClr val="accent1">
              <a:lumMod val="60000"/>
              <a:lumOff val="40000"/>
            </a:schemeClr>
          </a:solidFill>
        </p:grpSpPr>
        <p:sp>
          <p:nvSpPr>
            <p:cNvPr id="30" name="Oval Callout 29">
              <a:extLst>
                <a:ext uri="{FF2B5EF4-FFF2-40B4-BE49-F238E27FC236}">
                  <a16:creationId xmlns:a16="http://schemas.microsoft.com/office/drawing/2014/main" id="{59988748-B7FD-7679-E46C-1328541C10BC}"/>
                </a:ext>
              </a:extLst>
            </p:cNvPr>
            <p:cNvSpPr/>
            <p:nvPr/>
          </p:nvSpPr>
          <p:spPr>
            <a:xfrm>
              <a:off x="7200861" y="3476150"/>
              <a:ext cx="2950668" cy="776378"/>
            </a:xfrm>
            <a:prstGeom prst="wedgeEllipseCallout">
              <a:avLst>
                <a:gd name="adj1" fmla="val -63516"/>
                <a:gd name="adj2" fmla="val 53611"/>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b="1" dirty="0">
                  <a:solidFill>
                    <a:schemeClr val="tx1"/>
                  </a:solidFill>
                </a:rPr>
                <a:t>THU TRAN </a:t>
              </a:r>
              <a:r>
                <a:rPr lang="en-US" sz="1500" dirty="0">
                  <a:solidFill>
                    <a:schemeClr val="tx1"/>
                  </a:solidFill>
                </a:rPr>
                <a:t>(★★★)</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a:t>
              </a:r>
            </a:p>
          </p:txBody>
        </p:sp>
        <p:pic>
          <p:nvPicPr>
            <p:cNvPr id="31" name="Picture 30" descr="A cartoon of a person wearing glasses&#10;&#10;Description automatically generated">
              <a:extLst>
                <a:ext uri="{FF2B5EF4-FFF2-40B4-BE49-F238E27FC236}">
                  <a16:creationId xmlns:a16="http://schemas.microsoft.com/office/drawing/2014/main" id="{1025EF1A-2F57-6DDC-6664-7214ECB80678}"/>
                </a:ext>
              </a:extLst>
            </p:cNvPr>
            <p:cNvPicPr>
              <a:picLocks noChangeAspect="1"/>
            </p:cNvPicPr>
            <p:nvPr/>
          </p:nvPicPr>
          <p:blipFill>
            <a:blip r:embed="rId16"/>
            <a:stretch>
              <a:fillRect/>
            </a:stretch>
          </p:blipFill>
          <p:spPr>
            <a:xfrm>
              <a:off x="9253449" y="3643325"/>
              <a:ext cx="418520" cy="418520"/>
            </a:xfrm>
            <a:prstGeom prst="rect">
              <a:avLst/>
            </a:prstGeom>
            <a:grpFill/>
            <a:ln>
              <a:noFill/>
            </a:ln>
          </p:spPr>
        </p:pic>
      </p:grpSp>
      <p:grpSp>
        <p:nvGrpSpPr>
          <p:cNvPr id="34" name="Group 33">
            <a:extLst>
              <a:ext uri="{FF2B5EF4-FFF2-40B4-BE49-F238E27FC236}">
                <a16:creationId xmlns:a16="http://schemas.microsoft.com/office/drawing/2014/main" id="{5823402F-5567-3080-B3EB-220F3FB49A59}"/>
              </a:ext>
            </a:extLst>
          </p:cNvPr>
          <p:cNvGrpSpPr/>
          <p:nvPr/>
        </p:nvGrpSpPr>
        <p:grpSpPr>
          <a:xfrm>
            <a:off x="17249327" y="4742528"/>
            <a:ext cx="3843117" cy="1217795"/>
            <a:chOff x="7959023" y="5131588"/>
            <a:chExt cx="3843117" cy="1217795"/>
          </a:xfrm>
        </p:grpSpPr>
        <p:sp>
          <p:nvSpPr>
            <p:cNvPr id="32" name="Oval Callout 31">
              <a:extLst>
                <a:ext uri="{FF2B5EF4-FFF2-40B4-BE49-F238E27FC236}">
                  <a16:creationId xmlns:a16="http://schemas.microsoft.com/office/drawing/2014/main" id="{695A29BC-BFFD-5923-F2B5-C5BAB3B5DDB6}"/>
                </a:ext>
              </a:extLst>
            </p:cNvPr>
            <p:cNvSpPr/>
            <p:nvPr/>
          </p:nvSpPr>
          <p:spPr>
            <a:xfrm>
              <a:off x="7959023" y="5131588"/>
              <a:ext cx="3843117" cy="1217795"/>
            </a:xfrm>
            <a:prstGeom prst="wedgeEllipseCallout">
              <a:avLst>
                <a:gd name="adj1" fmla="val -60831"/>
                <a:gd name="adj2" fmla="val 48454"/>
              </a:avLst>
            </a:prstGeom>
            <a:solidFill>
              <a:schemeClr val="accent5">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b="1" dirty="0">
                  <a:solidFill>
                    <a:schemeClr val="tx1"/>
                  </a:solidFill>
                </a:rPr>
                <a:t>HUITING WU </a:t>
              </a:r>
              <a:r>
                <a:rPr lang="en-US" sz="1500" dirty="0">
                  <a:solidFill>
                    <a:schemeClr val="tx1"/>
                  </a:solidFill>
                </a:rPr>
                <a:t>(★★★★)</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a:t>
              </a:r>
            </a:p>
          </p:txBody>
        </p:sp>
        <p:pic>
          <p:nvPicPr>
            <p:cNvPr id="33" name="Picture 32" descr="A group of cartoon girls&#10;&#10;Description automatically generated">
              <a:extLst>
                <a:ext uri="{FF2B5EF4-FFF2-40B4-BE49-F238E27FC236}">
                  <a16:creationId xmlns:a16="http://schemas.microsoft.com/office/drawing/2014/main" id="{968C388A-DBEB-7942-B1CF-82C933BDAF98}"/>
                </a:ext>
              </a:extLst>
            </p:cNvPr>
            <p:cNvPicPr>
              <a:picLocks noChangeAspect="1"/>
            </p:cNvPicPr>
            <p:nvPr/>
          </p:nvPicPr>
          <p:blipFill rotWithShape="1">
            <a:blip r:embed="rId15"/>
            <a:srcRect l="916" t="1423" r="49623" b="50000"/>
            <a:stretch/>
          </p:blipFill>
          <p:spPr>
            <a:xfrm>
              <a:off x="10821297" y="5475548"/>
              <a:ext cx="448822" cy="440802"/>
            </a:xfrm>
            <a:prstGeom prst="rect">
              <a:avLst/>
            </a:prstGeom>
          </p:spPr>
        </p:pic>
      </p:grpSp>
      <p:grpSp>
        <p:nvGrpSpPr>
          <p:cNvPr id="81" name="Group 80">
            <a:extLst>
              <a:ext uri="{FF2B5EF4-FFF2-40B4-BE49-F238E27FC236}">
                <a16:creationId xmlns:a16="http://schemas.microsoft.com/office/drawing/2014/main" id="{5848CCF7-B1F7-B407-D2CD-12874C64B8EF}"/>
              </a:ext>
            </a:extLst>
          </p:cNvPr>
          <p:cNvGrpSpPr/>
          <p:nvPr/>
        </p:nvGrpSpPr>
        <p:grpSpPr>
          <a:xfrm>
            <a:off x="136501" y="250836"/>
            <a:ext cx="1280160" cy="1097280"/>
            <a:chOff x="2755922" y="2772466"/>
            <a:chExt cx="1627632" cy="1371600"/>
          </a:xfrm>
        </p:grpSpPr>
        <p:sp>
          <p:nvSpPr>
            <p:cNvPr id="60" name="Hexagon 59">
              <a:extLst>
                <a:ext uri="{FF2B5EF4-FFF2-40B4-BE49-F238E27FC236}">
                  <a16:creationId xmlns:a16="http://schemas.microsoft.com/office/drawing/2014/main" id="{025FD376-B401-FE48-BF26-27B4BD835AA8}"/>
                </a:ext>
              </a:extLst>
            </p:cNvPr>
            <p:cNvSpPr/>
            <p:nvPr/>
          </p:nvSpPr>
          <p:spPr>
            <a:xfrm>
              <a:off x="2755922" y="277246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Graphic 70" descr="Badge with solid fill">
              <a:extLst>
                <a:ext uri="{FF2B5EF4-FFF2-40B4-BE49-F238E27FC236}">
                  <a16:creationId xmlns:a16="http://schemas.microsoft.com/office/drawing/2014/main" id="{AD676F30-72CC-6845-3658-F1926DC3842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112538" y="3001066"/>
              <a:ext cx="914400" cy="914400"/>
            </a:xfrm>
            <a:prstGeom prst="rect">
              <a:avLst/>
            </a:prstGeom>
          </p:spPr>
        </p:pic>
      </p:grpSp>
      <p:grpSp>
        <p:nvGrpSpPr>
          <p:cNvPr id="80" name="Group 79">
            <a:extLst>
              <a:ext uri="{FF2B5EF4-FFF2-40B4-BE49-F238E27FC236}">
                <a16:creationId xmlns:a16="http://schemas.microsoft.com/office/drawing/2014/main" id="{42261D7E-C7E8-024F-0679-F114A1D5C56B}"/>
              </a:ext>
            </a:extLst>
          </p:cNvPr>
          <p:cNvGrpSpPr/>
          <p:nvPr/>
        </p:nvGrpSpPr>
        <p:grpSpPr>
          <a:xfrm>
            <a:off x="12639131" y="233188"/>
            <a:ext cx="1280160" cy="1097280"/>
            <a:chOff x="210422" y="2752746"/>
            <a:chExt cx="1627632" cy="1371600"/>
          </a:xfrm>
        </p:grpSpPr>
        <p:sp>
          <p:nvSpPr>
            <p:cNvPr id="54" name="Hexagon 53">
              <a:extLst>
                <a:ext uri="{FF2B5EF4-FFF2-40B4-BE49-F238E27FC236}">
                  <a16:creationId xmlns:a16="http://schemas.microsoft.com/office/drawing/2014/main" id="{8595FDCB-7856-2F8E-25DA-C81AEEE5839D}"/>
                </a:ext>
              </a:extLst>
            </p:cNvPr>
            <p:cNvSpPr/>
            <p:nvPr/>
          </p:nvSpPr>
          <p:spPr>
            <a:xfrm>
              <a:off x="210422" y="275274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Graphic 68" descr="Badge 1 with solid fill">
              <a:extLst>
                <a:ext uri="{FF2B5EF4-FFF2-40B4-BE49-F238E27FC236}">
                  <a16:creationId xmlns:a16="http://schemas.microsoft.com/office/drawing/2014/main" id="{412E6701-3AD4-84D5-FB5B-042CCC4EF97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67038" y="3011503"/>
              <a:ext cx="914400" cy="914400"/>
            </a:xfrm>
            <a:prstGeom prst="rect">
              <a:avLst/>
            </a:prstGeom>
          </p:spPr>
        </p:pic>
      </p:grpSp>
      <p:sp>
        <p:nvSpPr>
          <p:cNvPr id="104" name="Chevron 103">
            <a:extLst>
              <a:ext uri="{FF2B5EF4-FFF2-40B4-BE49-F238E27FC236}">
                <a16:creationId xmlns:a16="http://schemas.microsoft.com/office/drawing/2014/main" id="{29123BBE-7BE6-204A-E11E-F969B619019B}"/>
              </a:ext>
            </a:extLst>
          </p:cNvPr>
          <p:cNvSpPr/>
          <p:nvPr/>
        </p:nvSpPr>
        <p:spPr>
          <a:xfrm>
            <a:off x="1607806" y="445533"/>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WORDCLOUD</a:t>
            </a:r>
          </a:p>
        </p:txBody>
      </p:sp>
      <p:sp>
        <p:nvSpPr>
          <p:cNvPr id="103" name="!!title1">
            <a:extLst>
              <a:ext uri="{FF2B5EF4-FFF2-40B4-BE49-F238E27FC236}">
                <a16:creationId xmlns:a16="http://schemas.microsoft.com/office/drawing/2014/main" id="{64EC7ECF-7E2B-4B80-3A7F-3E0D94452924}"/>
              </a:ext>
            </a:extLst>
          </p:cNvPr>
          <p:cNvSpPr/>
          <p:nvPr/>
        </p:nvSpPr>
        <p:spPr>
          <a:xfrm>
            <a:off x="14106537" y="427885"/>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DATA PROCESSING</a:t>
            </a:r>
          </a:p>
        </p:txBody>
      </p:sp>
      <p:sp>
        <p:nvSpPr>
          <p:cNvPr id="4" name="TextBox 3">
            <a:extLst>
              <a:ext uri="{FF2B5EF4-FFF2-40B4-BE49-F238E27FC236}">
                <a16:creationId xmlns:a16="http://schemas.microsoft.com/office/drawing/2014/main" id="{E764ECF7-F3CF-6436-66F7-FCE421C9A562}"/>
              </a:ext>
            </a:extLst>
          </p:cNvPr>
          <p:cNvSpPr txBox="1"/>
          <p:nvPr/>
        </p:nvSpPr>
        <p:spPr>
          <a:xfrm>
            <a:off x="7479610" y="1348834"/>
            <a:ext cx="2868568" cy="400110"/>
          </a:xfrm>
          <a:prstGeom prst="rect">
            <a:avLst/>
          </a:prstGeom>
          <a:noFill/>
        </p:spPr>
        <p:txBody>
          <a:bodyPr wrap="square" rtlCol="0">
            <a:spAutoFit/>
          </a:bodyPr>
          <a:lstStyle/>
          <a:p>
            <a:pPr algn="ctr"/>
            <a:r>
              <a:rPr lang="en-US" sz="2000" b="1" dirty="0">
                <a:solidFill>
                  <a:schemeClr val="accent6">
                    <a:lumMod val="75000"/>
                  </a:schemeClr>
                </a:solidFill>
                <a:latin typeface="Gurmukhi MN" panose="02020600050405020304" pitchFamily="18" charset="0"/>
                <a:cs typeface="Gurmukhi MN" panose="02020600050405020304" pitchFamily="18" charset="0"/>
              </a:rPr>
              <a:t>IMPROVEMENT</a:t>
            </a:r>
          </a:p>
        </p:txBody>
      </p:sp>
      <p:sp>
        <p:nvSpPr>
          <p:cNvPr id="7" name="TextBox 6">
            <a:extLst>
              <a:ext uri="{FF2B5EF4-FFF2-40B4-BE49-F238E27FC236}">
                <a16:creationId xmlns:a16="http://schemas.microsoft.com/office/drawing/2014/main" id="{999646DC-8E5F-33BA-96EE-7FA0C120A424}"/>
              </a:ext>
            </a:extLst>
          </p:cNvPr>
          <p:cNvSpPr txBox="1"/>
          <p:nvPr/>
        </p:nvSpPr>
        <p:spPr>
          <a:xfrm>
            <a:off x="716603" y="1348834"/>
            <a:ext cx="2868568" cy="400110"/>
          </a:xfrm>
          <a:prstGeom prst="rect">
            <a:avLst/>
          </a:prstGeom>
          <a:noFill/>
        </p:spPr>
        <p:txBody>
          <a:bodyPr wrap="square" rtlCol="0">
            <a:spAutoFit/>
          </a:bodyPr>
          <a:lstStyle/>
          <a:p>
            <a:pPr algn="ctr"/>
            <a:r>
              <a:rPr lang="en-US" sz="2000" b="1" dirty="0">
                <a:solidFill>
                  <a:schemeClr val="accent2">
                    <a:lumMod val="50000"/>
                  </a:schemeClr>
                </a:solidFill>
                <a:latin typeface="Gurmukhi MN" panose="02020600050405020304" pitchFamily="18" charset="0"/>
                <a:cs typeface="Gurmukhi MN" panose="02020600050405020304" pitchFamily="18" charset="0"/>
              </a:rPr>
              <a:t>PREVIOUS</a:t>
            </a:r>
          </a:p>
        </p:txBody>
      </p:sp>
      <p:cxnSp>
        <p:nvCxnSpPr>
          <p:cNvPr id="10" name="Straight Connector 9">
            <a:extLst>
              <a:ext uri="{FF2B5EF4-FFF2-40B4-BE49-F238E27FC236}">
                <a16:creationId xmlns:a16="http://schemas.microsoft.com/office/drawing/2014/main" id="{CBBF43F5-F372-90DA-4FFA-8307A402CEEA}"/>
              </a:ext>
            </a:extLst>
          </p:cNvPr>
          <p:cNvCxnSpPr/>
          <p:nvPr/>
        </p:nvCxnSpPr>
        <p:spPr>
          <a:xfrm>
            <a:off x="4396154" y="1653670"/>
            <a:ext cx="0" cy="5029200"/>
          </a:xfrm>
          <a:prstGeom prst="line">
            <a:avLst/>
          </a:prstGeom>
          <a:ln w="38100" cmpd="thickThin">
            <a:solidFill>
              <a:schemeClr val="tx1"/>
            </a:solidFill>
            <a:prstDash val="lgDashDot"/>
          </a:ln>
        </p:spPr>
        <p:style>
          <a:lnRef idx="1">
            <a:schemeClr val="accent1"/>
          </a:lnRef>
          <a:fillRef idx="0">
            <a:schemeClr val="accent1"/>
          </a:fillRef>
          <a:effectRef idx="0">
            <a:schemeClr val="accent1"/>
          </a:effectRef>
          <a:fontRef idx="minor">
            <a:schemeClr val="tx1"/>
          </a:fontRef>
        </p:style>
      </p:cxnSp>
      <p:pic>
        <p:nvPicPr>
          <p:cNvPr id="2" name="Picture 1" descr="A screenshot of a cell phone&#10;&#10;Description automatically generated">
            <a:extLst>
              <a:ext uri="{FF2B5EF4-FFF2-40B4-BE49-F238E27FC236}">
                <a16:creationId xmlns:a16="http://schemas.microsoft.com/office/drawing/2014/main" id="{AC1777D4-8A3E-6A1E-9236-8A1201AB8CA5}"/>
              </a:ext>
            </a:extLst>
          </p:cNvPr>
          <p:cNvPicPr>
            <a:picLocks noChangeAspect="1"/>
          </p:cNvPicPr>
          <p:nvPr/>
        </p:nvPicPr>
        <p:blipFill>
          <a:blip r:embed="rId21">
            <a:grayscl/>
            <a:extLst>
              <a:ext uri="{BEBA8EAE-BF5A-486C-A8C5-ECC9F3942E4B}">
                <a14:imgProps xmlns:a14="http://schemas.microsoft.com/office/drawing/2010/main">
                  <a14:imgLayer r:embed="rId22">
                    <a14:imgEffect>
                      <a14:saturation sat="83000"/>
                    </a14:imgEffect>
                  </a14:imgLayer>
                </a14:imgProps>
              </a:ext>
            </a:extLst>
          </a:blip>
          <a:stretch>
            <a:fillRect/>
          </a:stretch>
        </p:blipFill>
        <p:spPr>
          <a:xfrm>
            <a:off x="226654" y="2240076"/>
            <a:ext cx="1584941" cy="2773646"/>
          </a:xfrm>
          <a:prstGeom prst="rect">
            <a:avLst/>
          </a:prstGeom>
          <a:ln w="25400">
            <a:noFill/>
          </a:ln>
        </p:spPr>
      </p:pic>
      <p:pic>
        <p:nvPicPr>
          <p:cNvPr id="8" name="Picture 7" descr="A screenshot of a phone&#10;&#10;Description automatically generated">
            <a:extLst>
              <a:ext uri="{FF2B5EF4-FFF2-40B4-BE49-F238E27FC236}">
                <a16:creationId xmlns:a16="http://schemas.microsoft.com/office/drawing/2014/main" id="{DB188975-58D0-5B4E-A900-833E87CF514D}"/>
              </a:ext>
            </a:extLst>
          </p:cNvPr>
          <p:cNvPicPr>
            <a:picLocks noChangeAspect="1"/>
          </p:cNvPicPr>
          <p:nvPr/>
        </p:nvPicPr>
        <p:blipFill>
          <a:blip r:embed="rId23">
            <a:duotone>
              <a:prstClr val="black"/>
              <a:schemeClr val="tx2">
                <a:tint val="45000"/>
                <a:satMod val="400000"/>
              </a:schemeClr>
            </a:duotone>
          </a:blip>
          <a:stretch>
            <a:fillRect/>
          </a:stretch>
        </p:blipFill>
        <p:spPr>
          <a:xfrm>
            <a:off x="2532428" y="2240076"/>
            <a:ext cx="1693566" cy="2773646"/>
          </a:xfrm>
          <a:prstGeom prst="rect">
            <a:avLst/>
          </a:prstGeom>
          <a:ln w="25400">
            <a:noFill/>
          </a:ln>
        </p:spPr>
      </p:pic>
      <p:graphicFrame>
        <p:nvGraphicFramePr>
          <p:cNvPr id="37" name="Table 36">
            <a:extLst>
              <a:ext uri="{FF2B5EF4-FFF2-40B4-BE49-F238E27FC236}">
                <a16:creationId xmlns:a16="http://schemas.microsoft.com/office/drawing/2014/main" id="{803B2F35-9E6E-731B-22F5-3A0A9EA4BCDB}"/>
              </a:ext>
            </a:extLst>
          </p:cNvPr>
          <p:cNvGraphicFramePr>
            <a:graphicFrameLocks noGrp="1"/>
          </p:cNvGraphicFramePr>
          <p:nvPr>
            <p:extLst>
              <p:ext uri="{D42A27DB-BD31-4B8C-83A1-F6EECF244321}">
                <p14:modId xmlns:p14="http://schemas.microsoft.com/office/powerpoint/2010/main" val="229658488"/>
              </p:ext>
            </p:extLst>
          </p:nvPr>
        </p:nvGraphicFramePr>
        <p:xfrm>
          <a:off x="4946827" y="2240076"/>
          <a:ext cx="3018820" cy="4358640"/>
        </p:xfrm>
        <a:graphic>
          <a:graphicData uri="http://schemas.openxmlformats.org/drawingml/2006/table">
            <a:tbl>
              <a:tblPr firstRow="1" bandRow="1">
                <a:tableStyleId>{85BE263C-DBD7-4A20-BB59-AAB30ACAA65A}</a:tableStyleId>
              </a:tblPr>
              <a:tblGrid>
                <a:gridCol w="1509410">
                  <a:extLst>
                    <a:ext uri="{9D8B030D-6E8A-4147-A177-3AD203B41FA5}">
                      <a16:colId xmlns:a16="http://schemas.microsoft.com/office/drawing/2014/main" val="14762510"/>
                    </a:ext>
                  </a:extLst>
                </a:gridCol>
                <a:gridCol w="1509410">
                  <a:extLst>
                    <a:ext uri="{9D8B030D-6E8A-4147-A177-3AD203B41FA5}">
                      <a16:colId xmlns:a16="http://schemas.microsoft.com/office/drawing/2014/main" val="2061242860"/>
                    </a:ext>
                  </a:extLst>
                </a:gridCol>
              </a:tblGrid>
              <a:tr h="370840">
                <a:tc>
                  <a:txBody>
                    <a:bodyPr/>
                    <a:lstStyle/>
                    <a:p>
                      <a:pPr algn="ctr"/>
                      <a:r>
                        <a:rPr lang="en-US" sz="2000" dirty="0">
                          <a:solidFill>
                            <a:schemeClr val="tx2">
                              <a:lumMod val="90000"/>
                              <a:lumOff val="10000"/>
                            </a:schemeClr>
                          </a:solidFill>
                          <a:latin typeface="Courier New" panose="02070309020205020404" pitchFamily="49" charset="0"/>
                          <a:cs typeface="Courier New" panose="02070309020205020404" pitchFamily="49" charset="0"/>
                        </a:rPr>
                        <a:t>WORDS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2000" dirty="0">
                          <a:solidFill>
                            <a:schemeClr val="tx2">
                              <a:lumMod val="90000"/>
                              <a:lumOff val="10000"/>
                            </a:schemeClr>
                          </a:solidFill>
                          <a:latin typeface="Courier New" panose="02070309020205020404" pitchFamily="49" charset="0"/>
                          <a:cs typeface="Courier New" panose="02070309020205020404" pitchFamily="49" charset="0"/>
                        </a:rPr>
                        <a:t>COUNT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657968021"/>
                  </a:ext>
                </a:extLst>
              </a:tr>
              <a:tr h="370840">
                <a:tc>
                  <a:txBody>
                    <a:bodyPr/>
                    <a:lstStyle/>
                    <a:p>
                      <a:pPr algn="ctr"/>
                      <a:r>
                        <a:rPr lang="en-US" sz="2000" dirty="0">
                          <a:latin typeface="Courier New" panose="02070309020205020404" pitchFamily="49" charset="0"/>
                          <a:cs typeface="Courier New" panose="02070309020205020404" pitchFamily="49" charset="0"/>
                        </a:rPr>
                        <a:t>good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ourier New" panose="02070309020205020404" pitchFamily="49" charset="0"/>
                          <a:cs typeface="Courier New" panose="02070309020205020404" pitchFamily="49" charset="0"/>
                        </a:rPr>
                        <a:t>3967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6034929"/>
                  </a:ext>
                </a:extLst>
              </a:tr>
              <a:tr h="370840">
                <a:tc>
                  <a:txBody>
                    <a:bodyPr/>
                    <a:lstStyle/>
                    <a:p>
                      <a:pPr algn="ctr"/>
                      <a:r>
                        <a:rPr lang="en-US" sz="2000" dirty="0">
                          <a:latin typeface="Courier New" panose="02070309020205020404" pitchFamily="49" charset="0"/>
                          <a:cs typeface="Courier New" panose="02070309020205020404" pitchFamily="49" charset="0"/>
                        </a:rPr>
                        <a:t>sound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ourier New" panose="02070309020205020404" pitchFamily="49" charset="0"/>
                          <a:cs typeface="Courier New" panose="02070309020205020404" pitchFamily="49" charset="0"/>
                        </a:rPr>
                        <a:t>2487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25867083"/>
                  </a:ext>
                </a:extLst>
              </a:tr>
              <a:tr h="370840">
                <a:tc>
                  <a:txBody>
                    <a:bodyPr/>
                    <a:lstStyle/>
                    <a:p>
                      <a:pPr algn="ctr"/>
                      <a:r>
                        <a:rPr lang="en-US" sz="2000" dirty="0">
                          <a:latin typeface="Courier New" panose="02070309020205020404" pitchFamily="49" charset="0"/>
                          <a:cs typeface="Courier New" panose="02070309020205020404" pitchFamily="49" charset="0"/>
                        </a:rPr>
                        <a:t>quality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ourier New" panose="02070309020205020404" pitchFamily="49" charset="0"/>
                          <a:cs typeface="Courier New" panose="02070309020205020404" pitchFamily="49" charset="0"/>
                        </a:rPr>
                        <a:t>2309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2570587"/>
                  </a:ext>
                </a:extLst>
              </a:tr>
              <a:tr h="370840">
                <a:tc>
                  <a:txBody>
                    <a:bodyPr/>
                    <a:lstStyle/>
                    <a:p>
                      <a:pPr algn="ctr"/>
                      <a:r>
                        <a:rPr lang="en-US" sz="2000" dirty="0">
                          <a:latin typeface="Courier New" panose="02070309020205020404" pitchFamily="49" charset="0"/>
                          <a:cs typeface="Courier New" panose="02070309020205020404" pitchFamily="49" charset="0"/>
                        </a:rPr>
                        <a:t>not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ourier New" panose="02070309020205020404" pitchFamily="49" charset="0"/>
                          <a:cs typeface="Courier New" panose="02070309020205020404" pitchFamily="49" charset="0"/>
                        </a:rPr>
                        <a:t>1810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243177"/>
                  </a:ext>
                </a:extLst>
              </a:tr>
              <a:tr h="370840">
                <a:tc>
                  <a:txBody>
                    <a:bodyPr/>
                    <a:lstStyle/>
                    <a:p>
                      <a:pPr algn="ctr"/>
                      <a:r>
                        <a:rPr lang="en-US" sz="2000" dirty="0">
                          <a:latin typeface="Courier New" panose="02070309020205020404" pitchFamily="49" charset="0"/>
                          <a:cs typeface="Courier New" panose="02070309020205020404" pitchFamily="49" charset="0"/>
                        </a:rPr>
                        <a:t>nice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ourier New" panose="02070309020205020404" pitchFamily="49" charset="0"/>
                          <a:cs typeface="Courier New" panose="02070309020205020404" pitchFamily="49" charset="0"/>
                        </a:rPr>
                        <a:t>1152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7174833"/>
                  </a:ext>
                </a:extLst>
              </a:tr>
              <a:tr h="370840">
                <a:tc>
                  <a:txBody>
                    <a:bodyPr/>
                    <a:lstStyle/>
                    <a:p>
                      <a:pPr algn="ctr"/>
                      <a:r>
                        <a:rPr lang="en-US" sz="2000" dirty="0">
                          <a:latin typeface="Courier New" panose="02070309020205020404" pitchFamily="49" charset="0"/>
                          <a:cs typeface="Courier New" panose="02070309020205020404" pitchFamily="49" charset="0"/>
                        </a:rPr>
                        <a:t>best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ourier New" panose="02070309020205020404" pitchFamily="49" charset="0"/>
                          <a:cs typeface="Courier New" panose="02070309020205020404" pitchFamily="49" charset="0"/>
                        </a:rPr>
                        <a:t>1080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6238970"/>
                  </a:ext>
                </a:extLst>
              </a:tr>
              <a:tr h="370840">
                <a:tc>
                  <a:txBody>
                    <a:bodyPr/>
                    <a:lstStyle/>
                    <a:p>
                      <a:pPr algn="ctr"/>
                      <a:r>
                        <a:rPr lang="en-US" sz="2000" dirty="0">
                          <a:latin typeface="Courier New" panose="02070309020205020404" pitchFamily="49" charset="0"/>
                          <a:cs typeface="Courier New" panose="02070309020205020404" pitchFamily="49" charset="0"/>
                        </a:rPr>
                        <a:t>awesome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ourier New" panose="02070309020205020404" pitchFamily="49" charset="0"/>
                          <a:cs typeface="Courier New" panose="02070309020205020404" pitchFamily="49" charset="0"/>
                        </a:rPr>
                        <a:t>992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2957573"/>
                  </a:ext>
                </a:extLst>
              </a:tr>
              <a:tr h="370840">
                <a:tc>
                  <a:txBody>
                    <a:bodyPr/>
                    <a:lstStyle/>
                    <a:p>
                      <a:pPr algn="ctr"/>
                      <a:r>
                        <a:rPr lang="en-US" sz="2000" dirty="0">
                          <a:latin typeface="Courier New" panose="02070309020205020404" pitchFamily="49" charset="0"/>
                          <a:cs typeface="Courier New" panose="02070309020205020404" pitchFamily="49" charset="0"/>
                        </a:rPr>
                        <a:t>price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ourier New" panose="02070309020205020404" pitchFamily="49" charset="0"/>
                          <a:cs typeface="Courier New" panose="02070309020205020404" pitchFamily="49" charset="0"/>
                        </a:rPr>
                        <a:t>843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9502738"/>
                  </a:ext>
                </a:extLst>
              </a:tr>
              <a:tr h="370840">
                <a:tc>
                  <a:txBody>
                    <a:bodyPr/>
                    <a:lstStyle/>
                    <a:p>
                      <a:pPr algn="ctr"/>
                      <a:r>
                        <a:rPr lang="en-US" sz="2000" dirty="0">
                          <a:latin typeface="Courier New" panose="02070309020205020404" pitchFamily="49" charset="0"/>
                          <a:cs typeface="Courier New" panose="02070309020205020404" pitchFamily="49" charset="0"/>
                        </a:rPr>
                        <a:t>also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ourier New" panose="02070309020205020404" pitchFamily="49" charset="0"/>
                          <a:cs typeface="Courier New" panose="02070309020205020404" pitchFamily="49" charset="0"/>
                        </a:rPr>
                        <a:t>636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5389960"/>
                  </a:ext>
                </a:extLst>
              </a:tr>
              <a:tr h="370840">
                <a:tc>
                  <a:txBody>
                    <a:bodyPr/>
                    <a:lstStyle/>
                    <a:p>
                      <a:pPr algn="ctr"/>
                      <a:r>
                        <a:rPr lang="en-US" sz="2000" dirty="0">
                          <a:latin typeface="Courier New" panose="02070309020205020404" pitchFamily="49" charset="0"/>
                          <a:cs typeface="Courier New" panose="02070309020205020404" pitchFamily="49" charset="0"/>
                        </a:rPr>
                        <a:t>backup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ourier New" panose="02070309020205020404" pitchFamily="49" charset="0"/>
                          <a:cs typeface="Courier New" panose="02070309020205020404" pitchFamily="49" charset="0"/>
                        </a:rPr>
                        <a:t>569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0497578"/>
                  </a:ext>
                </a:extLst>
              </a:tr>
            </a:tbl>
          </a:graphicData>
        </a:graphic>
      </p:graphicFrame>
      <p:graphicFrame>
        <p:nvGraphicFramePr>
          <p:cNvPr id="38" name="Table 37">
            <a:extLst>
              <a:ext uri="{FF2B5EF4-FFF2-40B4-BE49-F238E27FC236}">
                <a16:creationId xmlns:a16="http://schemas.microsoft.com/office/drawing/2014/main" id="{34CF327C-D777-832C-CC58-55B7B28E49C5}"/>
              </a:ext>
            </a:extLst>
          </p:cNvPr>
          <p:cNvGraphicFramePr>
            <a:graphicFrameLocks noGrp="1"/>
          </p:cNvGraphicFramePr>
          <p:nvPr>
            <p:extLst>
              <p:ext uri="{D42A27DB-BD31-4B8C-83A1-F6EECF244321}">
                <p14:modId xmlns:p14="http://schemas.microsoft.com/office/powerpoint/2010/main" val="3349746381"/>
              </p:ext>
            </p:extLst>
          </p:nvPr>
        </p:nvGraphicFramePr>
        <p:xfrm>
          <a:off x="8686481" y="2240076"/>
          <a:ext cx="3018820" cy="4358640"/>
        </p:xfrm>
        <a:graphic>
          <a:graphicData uri="http://schemas.openxmlformats.org/drawingml/2006/table">
            <a:tbl>
              <a:tblPr firstRow="1" bandRow="1">
                <a:tableStyleId>{85BE263C-DBD7-4A20-BB59-AAB30ACAA65A}</a:tableStyleId>
              </a:tblPr>
              <a:tblGrid>
                <a:gridCol w="1509410">
                  <a:extLst>
                    <a:ext uri="{9D8B030D-6E8A-4147-A177-3AD203B41FA5}">
                      <a16:colId xmlns:a16="http://schemas.microsoft.com/office/drawing/2014/main" val="14762510"/>
                    </a:ext>
                  </a:extLst>
                </a:gridCol>
                <a:gridCol w="1509410">
                  <a:extLst>
                    <a:ext uri="{9D8B030D-6E8A-4147-A177-3AD203B41FA5}">
                      <a16:colId xmlns:a16="http://schemas.microsoft.com/office/drawing/2014/main" val="2061242860"/>
                    </a:ext>
                  </a:extLst>
                </a:gridCol>
              </a:tblGrid>
              <a:tr h="370840">
                <a:tc>
                  <a:txBody>
                    <a:bodyPr/>
                    <a:lstStyle/>
                    <a:p>
                      <a:pPr algn="ctr"/>
                      <a:r>
                        <a:rPr lang="en-US" sz="2000" dirty="0">
                          <a:latin typeface="Courier New" panose="02070309020205020404" pitchFamily="49" charset="0"/>
                          <a:cs typeface="Courier New" panose="02070309020205020404" pitchFamily="49" charset="0"/>
                        </a:rPr>
                        <a:t>WORDS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2000" dirty="0">
                          <a:latin typeface="Courier New" panose="02070309020205020404" pitchFamily="49" charset="0"/>
                          <a:cs typeface="Courier New" panose="02070309020205020404" pitchFamily="49" charset="0"/>
                        </a:rPr>
                        <a:t>COUNT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1657968021"/>
                  </a:ext>
                </a:extLst>
              </a:tr>
              <a:tr h="370840">
                <a:tc>
                  <a:txBody>
                    <a:bodyPr/>
                    <a:lstStyle/>
                    <a:p>
                      <a:pPr algn="ctr"/>
                      <a:r>
                        <a:rPr lang="en-US" sz="2000" dirty="0">
                          <a:latin typeface="Courier New" panose="02070309020205020404" pitchFamily="49" charset="0"/>
                          <a:cs typeface="Courier New" panose="02070309020205020404" pitchFamily="49" charset="0"/>
                        </a:rPr>
                        <a:t>not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ourier New" panose="02070309020205020404" pitchFamily="49" charset="0"/>
                          <a:cs typeface="Courier New" panose="02070309020205020404" pitchFamily="49" charset="0"/>
                        </a:rPr>
                        <a:t>681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6034929"/>
                  </a:ext>
                </a:extLst>
              </a:tr>
              <a:tr h="370840">
                <a:tc>
                  <a:txBody>
                    <a:bodyPr/>
                    <a:lstStyle/>
                    <a:p>
                      <a:pPr algn="ctr"/>
                      <a:r>
                        <a:rPr lang="en-US" sz="2000" dirty="0">
                          <a:latin typeface="Courier New" panose="02070309020205020404" pitchFamily="49" charset="0"/>
                          <a:cs typeface="Courier New" panose="02070309020205020404" pitchFamily="49" charset="0"/>
                        </a:rPr>
                        <a:t>good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ourier New" panose="02070309020205020404" pitchFamily="49" charset="0"/>
                          <a:cs typeface="Courier New" panose="02070309020205020404" pitchFamily="49" charset="0"/>
                        </a:rPr>
                        <a:t>213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25867083"/>
                  </a:ext>
                </a:extLst>
              </a:tr>
              <a:tr h="370840">
                <a:tc>
                  <a:txBody>
                    <a:bodyPr/>
                    <a:lstStyle/>
                    <a:p>
                      <a:pPr algn="ctr"/>
                      <a:r>
                        <a:rPr lang="en-US" sz="2000" dirty="0">
                          <a:latin typeface="Courier New" panose="02070309020205020404" pitchFamily="49" charset="0"/>
                          <a:cs typeface="Courier New" panose="02070309020205020404" pitchFamily="49" charset="0"/>
                        </a:rPr>
                        <a:t>sound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ourier New" panose="02070309020205020404" pitchFamily="49" charset="0"/>
                          <a:cs typeface="Courier New" panose="02070309020205020404" pitchFamily="49" charset="0"/>
                        </a:rPr>
                        <a:t>206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2570587"/>
                  </a:ext>
                </a:extLst>
              </a:tr>
              <a:tr h="370840">
                <a:tc>
                  <a:txBody>
                    <a:bodyPr/>
                    <a:lstStyle/>
                    <a:p>
                      <a:pPr algn="ctr"/>
                      <a:r>
                        <a:rPr lang="en-US" sz="2000" dirty="0">
                          <a:latin typeface="Courier New" panose="02070309020205020404" pitchFamily="49" charset="0"/>
                          <a:cs typeface="Courier New" panose="02070309020205020404" pitchFamily="49" charset="0"/>
                        </a:rPr>
                        <a:t>quality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ourier New" panose="02070309020205020404" pitchFamily="49" charset="0"/>
                          <a:cs typeface="Courier New" panose="02070309020205020404" pitchFamily="49" charset="0"/>
                        </a:rPr>
                        <a:t>200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243177"/>
                  </a:ext>
                </a:extLst>
              </a:tr>
              <a:tr h="370840">
                <a:tc>
                  <a:txBody>
                    <a:bodyPr/>
                    <a:lstStyle/>
                    <a:p>
                      <a:pPr algn="ctr"/>
                      <a:r>
                        <a:rPr lang="en-US" sz="2000" dirty="0">
                          <a:latin typeface="Courier New" panose="02070309020205020404" pitchFamily="49" charset="0"/>
                          <a:cs typeface="Courier New" panose="02070309020205020404" pitchFamily="49" charset="0"/>
                        </a:rPr>
                        <a:t>buy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ourier New" panose="02070309020205020404" pitchFamily="49" charset="0"/>
                          <a:cs typeface="Courier New" panose="02070309020205020404" pitchFamily="49" charset="0"/>
                        </a:rPr>
                        <a:t>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7174833"/>
                  </a:ext>
                </a:extLst>
              </a:tr>
              <a:tr h="370840">
                <a:tc>
                  <a:txBody>
                    <a:bodyPr/>
                    <a:lstStyle/>
                    <a:p>
                      <a:pPr algn="ctr"/>
                      <a:r>
                        <a:rPr lang="en-US" sz="2000" dirty="0">
                          <a:latin typeface="Courier New" panose="02070309020205020404" pitchFamily="49" charset="0"/>
                          <a:cs typeface="Courier New" panose="02070309020205020404" pitchFamily="49" charset="0"/>
                        </a:rPr>
                        <a:t>working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ourier New" panose="02070309020205020404" pitchFamily="49" charset="0"/>
                          <a:cs typeface="Courier New" panose="02070309020205020404" pitchFamily="49" charset="0"/>
                        </a:rPr>
                        <a:t>125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6238970"/>
                  </a:ext>
                </a:extLst>
              </a:tr>
              <a:tr h="370840">
                <a:tc>
                  <a:txBody>
                    <a:bodyPr/>
                    <a:lstStyle/>
                    <a:p>
                      <a:pPr algn="ctr"/>
                      <a:r>
                        <a:rPr lang="en-US" sz="2000" dirty="0">
                          <a:latin typeface="Courier New" panose="02070309020205020404" pitchFamily="49" charset="0"/>
                          <a:cs typeface="Courier New" panose="02070309020205020404" pitchFamily="49" charset="0"/>
                        </a:rPr>
                        <a:t>bad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ourier New" panose="02070309020205020404" pitchFamily="49" charset="0"/>
                          <a:cs typeface="Courier New" panose="02070309020205020404" pitchFamily="49" charset="0"/>
                        </a:rPr>
                        <a:t>122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2957573"/>
                  </a:ext>
                </a:extLst>
              </a:tr>
              <a:tr h="370840">
                <a:tc>
                  <a:txBody>
                    <a:bodyPr/>
                    <a:lstStyle/>
                    <a:p>
                      <a:pPr algn="ctr"/>
                      <a:r>
                        <a:rPr lang="en-US" sz="2000" dirty="0">
                          <a:latin typeface="Courier New" panose="02070309020205020404" pitchFamily="49" charset="0"/>
                          <a:cs typeface="Courier New" panose="02070309020205020404" pitchFamily="49" charset="0"/>
                        </a:rPr>
                        <a:t>ears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ourier New" panose="02070309020205020404" pitchFamily="49" charset="0"/>
                          <a:cs typeface="Courier New" panose="02070309020205020404" pitchFamily="49" charset="0"/>
                        </a:rPr>
                        <a:t>102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9502738"/>
                  </a:ext>
                </a:extLst>
              </a:tr>
              <a:tr h="370840">
                <a:tc>
                  <a:txBody>
                    <a:bodyPr/>
                    <a:lstStyle/>
                    <a:p>
                      <a:pPr algn="ctr"/>
                      <a:r>
                        <a:rPr lang="en-US" sz="2000" dirty="0">
                          <a:latin typeface="Courier New" panose="02070309020205020404" pitchFamily="49" charset="0"/>
                          <a:cs typeface="Courier New" panose="02070309020205020404" pitchFamily="49" charset="0"/>
                        </a:rPr>
                        <a:t>worst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ourier New" panose="02070309020205020404" pitchFamily="49" charset="0"/>
                          <a:cs typeface="Courier New" panose="02070309020205020404" pitchFamily="49" charset="0"/>
                        </a:rPr>
                        <a:t>81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5389960"/>
                  </a:ext>
                </a:extLst>
              </a:tr>
              <a:tr h="370840">
                <a:tc>
                  <a:txBody>
                    <a:bodyPr/>
                    <a:lstStyle/>
                    <a:p>
                      <a:pPr algn="ctr"/>
                      <a:r>
                        <a:rPr lang="en-US" sz="2000" dirty="0">
                          <a:latin typeface="Courier New" panose="02070309020205020404" pitchFamily="49" charset="0"/>
                          <a:cs typeface="Courier New" panose="02070309020205020404" pitchFamily="49" charset="0"/>
                        </a:rPr>
                        <a:t>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ourier New" panose="02070309020205020404" pitchFamily="49" charset="0"/>
                          <a:cs typeface="Courier New" panose="02070309020205020404" pitchFamily="49" charset="0"/>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0497578"/>
                  </a:ext>
                </a:extLst>
              </a:tr>
            </a:tbl>
          </a:graphicData>
        </a:graphic>
      </p:graphicFrame>
      <p:sp>
        <p:nvSpPr>
          <p:cNvPr id="39" name="TextBox 38">
            <a:extLst>
              <a:ext uri="{FF2B5EF4-FFF2-40B4-BE49-F238E27FC236}">
                <a16:creationId xmlns:a16="http://schemas.microsoft.com/office/drawing/2014/main" id="{04D6F041-C4B1-8C30-F0CB-3D09323212C1}"/>
              </a:ext>
            </a:extLst>
          </p:cNvPr>
          <p:cNvSpPr txBox="1"/>
          <p:nvPr/>
        </p:nvSpPr>
        <p:spPr>
          <a:xfrm>
            <a:off x="2583112" y="1844007"/>
            <a:ext cx="1693564" cy="276999"/>
          </a:xfrm>
          <a:prstGeom prst="rect">
            <a:avLst/>
          </a:prstGeom>
          <a:noFill/>
        </p:spPr>
        <p:txBody>
          <a:bodyPr wrap="square" rtlCol="0">
            <a:spAutoFit/>
          </a:bodyPr>
          <a:lstStyle/>
          <a:p>
            <a:r>
              <a:rPr lang="en-US" sz="1200" b="1" u="sng" dirty="0">
                <a:latin typeface="Courier New" panose="02070309020205020404" pitchFamily="49" charset="0"/>
                <a:cs typeface="Courier New" panose="02070309020205020404" pitchFamily="49" charset="0"/>
              </a:rPr>
              <a:t>NEGATIVE REVIEW</a:t>
            </a:r>
            <a:endParaRPr lang="en-US" sz="1200" b="1" u="sng" dirty="0">
              <a:latin typeface="Gurmukhi MN" panose="02020600050405020304" pitchFamily="18" charset="0"/>
              <a:cs typeface="Gurmukhi MN" panose="02020600050405020304" pitchFamily="18" charset="0"/>
            </a:endParaRPr>
          </a:p>
        </p:txBody>
      </p:sp>
      <p:sp>
        <p:nvSpPr>
          <p:cNvPr id="40" name="TextBox 39">
            <a:extLst>
              <a:ext uri="{FF2B5EF4-FFF2-40B4-BE49-F238E27FC236}">
                <a16:creationId xmlns:a16="http://schemas.microsoft.com/office/drawing/2014/main" id="{4B7D6C70-8289-E0F0-A28C-DF08D3061370}"/>
              </a:ext>
            </a:extLst>
          </p:cNvPr>
          <p:cNvSpPr txBox="1"/>
          <p:nvPr/>
        </p:nvSpPr>
        <p:spPr>
          <a:xfrm>
            <a:off x="9336796" y="1844007"/>
            <a:ext cx="1821708" cy="276999"/>
          </a:xfrm>
          <a:prstGeom prst="rect">
            <a:avLst/>
          </a:prstGeom>
          <a:noFill/>
        </p:spPr>
        <p:txBody>
          <a:bodyPr wrap="square" rtlCol="0">
            <a:spAutoFit/>
          </a:bodyPr>
          <a:lstStyle/>
          <a:p>
            <a:r>
              <a:rPr lang="en-US" sz="1200" b="1" u="sng" dirty="0">
                <a:latin typeface="Courier New" panose="02070309020205020404" pitchFamily="49" charset="0"/>
                <a:cs typeface="Courier New" panose="02070309020205020404" pitchFamily="49" charset="0"/>
              </a:rPr>
              <a:t>NEGATIVE REVIEW</a:t>
            </a:r>
            <a:endParaRPr lang="en-US" sz="1200" b="1" u="sng" dirty="0">
              <a:latin typeface="Gurmukhi MN" panose="02020600050405020304" pitchFamily="18" charset="0"/>
              <a:cs typeface="Gurmukhi MN" panose="02020600050405020304" pitchFamily="18" charset="0"/>
            </a:endParaRPr>
          </a:p>
        </p:txBody>
      </p:sp>
      <p:sp>
        <p:nvSpPr>
          <p:cNvPr id="41" name="TextBox 40">
            <a:extLst>
              <a:ext uri="{FF2B5EF4-FFF2-40B4-BE49-F238E27FC236}">
                <a16:creationId xmlns:a16="http://schemas.microsoft.com/office/drawing/2014/main" id="{B94A1C4F-DFC9-BE35-1C2B-3541E43E6589}"/>
              </a:ext>
            </a:extLst>
          </p:cNvPr>
          <p:cNvSpPr txBox="1"/>
          <p:nvPr/>
        </p:nvSpPr>
        <p:spPr>
          <a:xfrm>
            <a:off x="212792" y="1844007"/>
            <a:ext cx="1693564" cy="276999"/>
          </a:xfrm>
          <a:prstGeom prst="rect">
            <a:avLst/>
          </a:prstGeom>
          <a:noFill/>
        </p:spPr>
        <p:txBody>
          <a:bodyPr wrap="square" rtlCol="0">
            <a:spAutoFit/>
          </a:bodyPr>
          <a:lstStyle/>
          <a:p>
            <a:r>
              <a:rPr lang="en-US" sz="1200" b="1" u="sng" dirty="0">
                <a:latin typeface="Courier New" panose="02070309020205020404" pitchFamily="49" charset="0"/>
                <a:cs typeface="Courier New" panose="02070309020205020404" pitchFamily="49" charset="0"/>
              </a:rPr>
              <a:t>POSSITIVE REVIEW</a:t>
            </a:r>
            <a:endParaRPr lang="en-US" sz="1200" b="1" u="sng" dirty="0">
              <a:latin typeface="Gurmukhi MN" panose="02020600050405020304" pitchFamily="18" charset="0"/>
              <a:cs typeface="Gurmukhi MN" panose="02020600050405020304" pitchFamily="18" charset="0"/>
            </a:endParaRPr>
          </a:p>
        </p:txBody>
      </p:sp>
      <p:sp>
        <p:nvSpPr>
          <p:cNvPr id="42" name="TextBox 41">
            <a:extLst>
              <a:ext uri="{FF2B5EF4-FFF2-40B4-BE49-F238E27FC236}">
                <a16:creationId xmlns:a16="http://schemas.microsoft.com/office/drawing/2014/main" id="{0E8C7433-02F4-59D6-98B0-96FCA7C7126E}"/>
              </a:ext>
            </a:extLst>
          </p:cNvPr>
          <p:cNvSpPr txBox="1"/>
          <p:nvPr/>
        </p:nvSpPr>
        <p:spPr>
          <a:xfrm>
            <a:off x="5609455" y="1844007"/>
            <a:ext cx="1693564" cy="276999"/>
          </a:xfrm>
          <a:prstGeom prst="rect">
            <a:avLst/>
          </a:prstGeom>
          <a:noFill/>
        </p:spPr>
        <p:txBody>
          <a:bodyPr wrap="square" rtlCol="0">
            <a:spAutoFit/>
          </a:bodyPr>
          <a:lstStyle/>
          <a:p>
            <a:r>
              <a:rPr lang="en-US" sz="1200" b="1" u="sng" dirty="0">
                <a:latin typeface="Courier New" panose="02070309020205020404" pitchFamily="49" charset="0"/>
                <a:cs typeface="Courier New" panose="02070309020205020404" pitchFamily="49" charset="0"/>
              </a:rPr>
              <a:t>POSSITIVE REVIEW</a:t>
            </a:r>
            <a:endParaRPr lang="en-US" sz="1200" b="1" u="sng" dirty="0">
              <a:latin typeface="Gurmukhi MN" panose="02020600050405020304" pitchFamily="18" charset="0"/>
              <a:cs typeface="Gurmukhi MN" panose="02020600050405020304" pitchFamily="18" charset="0"/>
            </a:endParaRPr>
          </a:p>
        </p:txBody>
      </p:sp>
    </p:spTree>
    <p:extLst>
      <p:ext uri="{BB962C8B-B14F-4D97-AF65-F5344CB8AC3E}">
        <p14:creationId xmlns:p14="http://schemas.microsoft.com/office/powerpoint/2010/main" val="1625250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repeatCount="indefinite" fill="hold" nodeType="clickEffect">
                                  <p:stCondLst>
                                    <p:cond delay="0"/>
                                  </p:stCondLst>
                                  <p:endCondLst>
                                    <p:cond evt="onNext" delay="0">
                                      <p:tgtEl>
                                        <p:sldTgt/>
                                      </p:tgtEl>
                                    </p:cond>
                                  </p:end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par>
                                <p:cTn id="11" presetID="23" presetClass="entr" presetSubtype="16" repeatCount="indefinite" fill="hold" nodeType="withEffect">
                                  <p:stCondLst>
                                    <p:cond delay="0"/>
                                  </p:stCondLst>
                                  <p:endCondLst>
                                    <p:cond evt="onNext" delay="0">
                                      <p:tgtEl>
                                        <p:sldTgt/>
                                      </p:tgtEl>
                                    </p:cond>
                                  </p:endCondLst>
                                  <p:childTnLst>
                                    <p:set>
                                      <p:cBhvr>
                                        <p:cTn id="12" dur="1" fill="hold">
                                          <p:stCondLst>
                                            <p:cond delay="0"/>
                                          </p:stCondLst>
                                        </p:cTn>
                                        <p:tgtEl>
                                          <p:spTgt spid="16"/>
                                        </p:tgtEl>
                                        <p:attrNameLst>
                                          <p:attrName>style.visibility</p:attrName>
                                        </p:attrNameLst>
                                      </p:cBhvr>
                                      <p:to>
                                        <p:strVal val="visible"/>
                                      </p:to>
                                    </p:set>
                                    <p:anim calcmode="lin" valueType="num">
                                      <p:cBhvr>
                                        <p:cTn id="13" dur="1250" fill="hold"/>
                                        <p:tgtEl>
                                          <p:spTgt spid="16"/>
                                        </p:tgtEl>
                                        <p:attrNameLst>
                                          <p:attrName>ppt_w</p:attrName>
                                        </p:attrNameLst>
                                      </p:cBhvr>
                                      <p:tavLst>
                                        <p:tav tm="0">
                                          <p:val>
                                            <p:fltVal val="0"/>
                                          </p:val>
                                        </p:tav>
                                        <p:tav tm="100000">
                                          <p:val>
                                            <p:strVal val="#ppt_w"/>
                                          </p:val>
                                        </p:tav>
                                      </p:tavLst>
                                    </p:anim>
                                    <p:anim calcmode="lin" valueType="num">
                                      <p:cBhvr>
                                        <p:cTn id="14" dur="1250" fill="hold"/>
                                        <p:tgtEl>
                                          <p:spTgt spid="16"/>
                                        </p:tgtEl>
                                        <p:attrNameLst>
                                          <p:attrName>ppt_h</p:attrName>
                                        </p:attrNameLst>
                                      </p:cBhvr>
                                      <p:tavLst>
                                        <p:tav tm="0">
                                          <p:val>
                                            <p:fltVal val="0"/>
                                          </p:val>
                                        </p:tav>
                                        <p:tav tm="100000">
                                          <p:val>
                                            <p:strVal val="#ppt_h"/>
                                          </p:val>
                                        </p:tav>
                                      </p:tavLst>
                                    </p:anim>
                                  </p:childTnLst>
                                </p:cTn>
                              </p:par>
                              <p:par>
                                <p:cTn id="15" presetID="23" presetClass="entr" presetSubtype="16" repeatCount="indefinite" fill="hold" nodeType="withEffect">
                                  <p:stCondLst>
                                    <p:cond delay="0"/>
                                  </p:stCondLst>
                                  <p:endCondLst>
                                    <p:cond evt="onNext" delay="0">
                                      <p:tgtEl>
                                        <p:sldTgt/>
                                      </p:tgtEl>
                                    </p:cond>
                                  </p:endCondLst>
                                  <p:childTnLst>
                                    <p:set>
                                      <p:cBhvr>
                                        <p:cTn id="16" dur="1" fill="hold">
                                          <p:stCondLst>
                                            <p:cond delay="0"/>
                                          </p:stCondLst>
                                        </p:cTn>
                                        <p:tgtEl>
                                          <p:spTgt spid="21"/>
                                        </p:tgtEl>
                                        <p:attrNameLst>
                                          <p:attrName>style.visibility</p:attrName>
                                        </p:attrNameLst>
                                      </p:cBhvr>
                                      <p:to>
                                        <p:strVal val="visible"/>
                                      </p:to>
                                    </p:set>
                                    <p:anim calcmode="lin" valueType="num">
                                      <p:cBhvr>
                                        <p:cTn id="17" dur="2000" fill="hold"/>
                                        <p:tgtEl>
                                          <p:spTgt spid="21"/>
                                        </p:tgtEl>
                                        <p:attrNameLst>
                                          <p:attrName>ppt_w</p:attrName>
                                        </p:attrNameLst>
                                      </p:cBhvr>
                                      <p:tavLst>
                                        <p:tav tm="0">
                                          <p:val>
                                            <p:fltVal val="0"/>
                                          </p:val>
                                        </p:tav>
                                        <p:tav tm="100000">
                                          <p:val>
                                            <p:strVal val="#ppt_w"/>
                                          </p:val>
                                        </p:tav>
                                      </p:tavLst>
                                    </p:anim>
                                    <p:anim calcmode="lin" valueType="num">
                                      <p:cBhvr>
                                        <p:cTn id="18" dur="2000" fill="hold"/>
                                        <p:tgtEl>
                                          <p:spTgt spid="21"/>
                                        </p:tgtEl>
                                        <p:attrNameLst>
                                          <p:attrName>ppt_h</p:attrName>
                                        </p:attrNameLst>
                                      </p:cBhvr>
                                      <p:tavLst>
                                        <p:tav tm="0">
                                          <p:val>
                                            <p:fltVal val="0"/>
                                          </p:val>
                                        </p:tav>
                                        <p:tav tm="100000">
                                          <p:val>
                                            <p:strVal val="#ppt_h"/>
                                          </p:val>
                                        </p:tav>
                                      </p:tavLst>
                                    </p:anim>
                                  </p:childTnLst>
                                </p:cTn>
                              </p:par>
                              <p:par>
                                <p:cTn id="19" presetID="23" presetClass="entr" presetSubtype="16" repeatCount="indefinite" fill="hold" nodeType="withEffect">
                                  <p:stCondLst>
                                    <p:cond delay="0"/>
                                  </p:stCondLst>
                                  <p:endCondLst>
                                    <p:cond evt="onNext" delay="0">
                                      <p:tgtEl>
                                        <p:sldTgt/>
                                      </p:tgtEl>
                                    </p:cond>
                                  </p:endCondLst>
                                  <p:childTnLst>
                                    <p:set>
                                      <p:cBhvr>
                                        <p:cTn id="20" dur="1" fill="hold">
                                          <p:stCondLst>
                                            <p:cond delay="0"/>
                                          </p:stCondLst>
                                        </p:cTn>
                                        <p:tgtEl>
                                          <p:spTgt spid="18"/>
                                        </p:tgtEl>
                                        <p:attrNameLst>
                                          <p:attrName>style.visibility</p:attrName>
                                        </p:attrNameLst>
                                      </p:cBhvr>
                                      <p:to>
                                        <p:strVal val="visible"/>
                                      </p:to>
                                    </p:set>
                                    <p:anim calcmode="lin" valueType="num">
                                      <p:cBhvr>
                                        <p:cTn id="21" dur="3000" fill="hold"/>
                                        <p:tgtEl>
                                          <p:spTgt spid="18"/>
                                        </p:tgtEl>
                                        <p:attrNameLst>
                                          <p:attrName>ppt_w</p:attrName>
                                        </p:attrNameLst>
                                      </p:cBhvr>
                                      <p:tavLst>
                                        <p:tav tm="0">
                                          <p:val>
                                            <p:fltVal val="0"/>
                                          </p:val>
                                        </p:tav>
                                        <p:tav tm="100000">
                                          <p:val>
                                            <p:strVal val="#ppt_w"/>
                                          </p:val>
                                        </p:tav>
                                      </p:tavLst>
                                    </p:anim>
                                    <p:anim calcmode="lin" valueType="num">
                                      <p:cBhvr>
                                        <p:cTn id="22" dur="3000" fill="hold"/>
                                        <p:tgtEl>
                                          <p:spTgt spid="18"/>
                                        </p:tgtEl>
                                        <p:attrNameLst>
                                          <p:attrName>ppt_h</p:attrName>
                                        </p:attrNameLst>
                                      </p:cBhvr>
                                      <p:tavLst>
                                        <p:tav tm="0">
                                          <p:val>
                                            <p:fltVal val="0"/>
                                          </p:val>
                                        </p:tav>
                                        <p:tav tm="100000">
                                          <p:val>
                                            <p:strVal val="#ppt_h"/>
                                          </p:val>
                                        </p:tav>
                                      </p:tavLst>
                                    </p:anim>
                                  </p:childTnLst>
                                </p:cTn>
                              </p:par>
                              <p:par>
                                <p:cTn id="23" presetID="23" presetClass="entr" presetSubtype="16" repeatCount="indefinite" nodeType="withEffect">
                                  <p:stCondLst>
                                    <p:cond delay="0"/>
                                  </p:stCondLst>
                                  <p:endCondLst>
                                    <p:cond evt="onNext" delay="0">
                                      <p:tgtEl>
                                        <p:sldTgt/>
                                      </p:tgtEl>
                                    </p:cond>
                                  </p:endCondLst>
                                  <p:childTnLst>
                                    <p:set>
                                      <p:cBhvr>
                                        <p:cTn id="24" dur="1" fill="hold">
                                          <p:stCondLst>
                                            <p:cond delay="0"/>
                                          </p:stCondLst>
                                        </p:cTn>
                                        <p:tgtEl>
                                          <p:spTgt spid="20"/>
                                        </p:tgtEl>
                                        <p:attrNameLst>
                                          <p:attrName>style.visibility</p:attrName>
                                        </p:attrNameLst>
                                      </p:cBhvr>
                                      <p:to>
                                        <p:strVal val="visible"/>
                                      </p:to>
                                    </p:set>
                                    <p:anim calcmode="lin" valueType="num">
                                      <p:cBhvr>
                                        <p:cTn id="25" dur="3000" fill="hold"/>
                                        <p:tgtEl>
                                          <p:spTgt spid="20"/>
                                        </p:tgtEl>
                                        <p:attrNameLst>
                                          <p:attrName>ppt_w</p:attrName>
                                        </p:attrNameLst>
                                      </p:cBhvr>
                                      <p:tavLst>
                                        <p:tav tm="0">
                                          <p:val>
                                            <p:fltVal val="0"/>
                                          </p:val>
                                        </p:tav>
                                        <p:tav tm="100000">
                                          <p:val>
                                            <p:strVal val="#ppt_w"/>
                                          </p:val>
                                        </p:tav>
                                      </p:tavLst>
                                    </p:anim>
                                    <p:anim calcmode="lin" valueType="num">
                                      <p:cBhvr>
                                        <p:cTn id="26" dur="3000" fill="hold"/>
                                        <p:tgtEl>
                                          <p:spTgt spid="20"/>
                                        </p:tgtEl>
                                        <p:attrNameLst>
                                          <p:attrName>ppt_h</p:attrName>
                                        </p:attrNameLst>
                                      </p:cBhvr>
                                      <p:tavLst>
                                        <p:tav tm="0">
                                          <p:val>
                                            <p:fltVal val="0"/>
                                          </p:val>
                                        </p:tav>
                                        <p:tav tm="100000">
                                          <p:val>
                                            <p:strVal val="#ppt_h"/>
                                          </p:val>
                                        </p:tav>
                                      </p:tavLst>
                                    </p:anim>
                                  </p:childTnLst>
                                </p:cTn>
                              </p:par>
                              <p:par>
                                <p:cTn id="27" presetID="23" presetClass="entr" presetSubtype="16" repeatCount="indefinite" fill="hold" nodeType="withEffect">
                                  <p:stCondLst>
                                    <p:cond delay="500"/>
                                  </p:stCondLst>
                                  <p:endCondLst>
                                    <p:cond evt="onNext" delay="0">
                                      <p:tgtEl>
                                        <p:sldTgt/>
                                      </p:tgtEl>
                                    </p:cond>
                                  </p:endCondLst>
                                  <p:childTnLst>
                                    <p:set>
                                      <p:cBhvr>
                                        <p:cTn id="28" dur="1" fill="hold">
                                          <p:stCondLst>
                                            <p:cond delay="0"/>
                                          </p:stCondLst>
                                        </p:cTn>
                                        <p:tgtEl>
                                          <p:spTgt spid="14"/>
                                        </p:tgtEl>
                                        <p:attrNameLst>
                                          <p:attrName>style.visibility</p:attrName>
                                        </p:attrNameLst>
                                      </p:cBhvr>
                                      <p:to>
                                        <p:strVal val="visible"/>
                                      </p:to>
                                    </p:set>
                                    <p:anim calcmode="lin" valueType="num">
                                      <p:cBhvr>
                                        <p:cTn id="29" dur="2000" fill="hold"/>
                                        <p:tgtEl>
                                          <p:spTgt spid="14"/>
                                        </p:tgtEl>
                                        <p:attrNameLst>
                                          <p:attrName>ppt_w</p:attrName>
                                        </p:attrNameLst>
                                      </p:cBhvr>
                                      <p:tavLst>
                                        <p:tav tm="0">
                                          <p:val>
                                            <p:fltVal val="0"/>
                                          </p:val>
                                        </p:tav>
                                        <p:tav tm="100000">
                                          <p:val>
                                            <p:strVal val="#ppt_w"/>
                                          </p:val>
                                        </p:tav>
                                      </p:tavLst>
                                    </p:anim>
                                    <p:anim calcmode="lin" valueType="num">
                                      <p:cBhvr>
                                        <p:cTn id="30" dur="2000" fill="hold"/>
                                        <p:tgtEl>
                                          <p:spTgt spid="14"/>
                                        </p:tgtEl>
                                        <p:attrNameLst>
                                          <p:attrName>ppt_h</p:attrName>
                                        </p:attrNameLst>
                                      </p:cBhvr>
                                      <p:tavLst>
                                        <p:tav tm="0">
                                          <p:val>
                                            <p:fltVal val="0"/>
                                          </p:val>
                                        </p:tav>
                                        <p:tav tm="100000">
                                          <p:val>
                                            <p:strVal val="#ppt_h"/>
                                          </p:val>
                                        </p:tav>
                                      </p:tavLst>
                                    </p:anim>
                                  </p:childTnLst>
                                </p:cTn>
                              </p:par>
                              <p:par>
                                <p:cTn id="31" presetID="23" presetClass="entr" presetSubtype="16" repeatCount="indefinite" fill="hold" nodeType="withEffect">
                                  <p:stCondLst>
                                    <p:cond delay="0"/>
                                  </p:stCondLst>
                                  <p:endCondLst>
                                    <p:cond evt="onNext" delay="0">
                                      <p:tgtEl>
                                        <p:sldTgt/>
                                      </p:tgtEl>
                                    </p:cond>
                                  </p:endCondLst>
                                  <p:childTnLst>
                                    <p:set>
                                      <p:cBhvr>
                                        <p:cTn id="32" dur="1" fill="hold">
                                          <p:stCondLst>
                                            <p:cond delay="0"/>
                                          </p:stCondLst>
                                        </p:cTn>
                                        <p:tgtEl>
                                          <p:spTgt spid="19"/>
                                        </p:tgtEl>
                                        <p:attrNameLst>
                                          <p:attrName>style.visibility</p:attrName>
                                        </p:attrNameLst>
                                      </p:cBhvr>
                                      <p:to>
                                        <p:strVal val="visible"/>
                                      </p:to>
                                    </p:set>
                                    <p:anim calcmode="lin" valueType="num">
                                      <p:cBhvr>
                                        <p:cTn id="33" dur="1000" fill="hold"/>
                                        <p:tgtEl>
                                          <p:spTgt spid="19"/>
                                        </p:tgtEl>
                                        <p:attrNameLst>
                                          <p:attrName>ppt_w</p:attrName>
                                        </p:attrNameLst>
                                      </p:cBhvr>
                                      <p:tavLst>
                                        <p:tav tm="0">
                                          <p:val>
                                            <p:fltVal val="0"/>
                                          </p:val>
                                        </p:tav>
                                        <p:tav tm="100000">
                                          <p:val>
                                            <p:strVal val="#ppt_w"/>
                                          </p:val>
                                        </p:tav>
                                      </p:tavLst>
                                    </p:anim>
                                    <p:anim calcmode="lin" valueType="num">
                                      <p:cBhvr>
                                        <p:cTn id="34" dur="1000" fill="hold"/>
                                        <p:tgtEl>
                                          <p:spTgt spid="19"/>
                                        </p:tgtEl>
                                        <p:attrNameLst>
                                          <p:attrName>ppt_h</p:attrName>
                                        </p:attrNameLst>
                                      </p:cBhvr>
                                      <p:tavLst>
                                        <p:tav tm="0">
                                          <p:val>
                                            <p:fltVal val="0"/>
                                          </p:val>
                                        </p:tav>
                                        <p:tav tm="100000">
                                          <p:val>
                                            <p:strVal val="#ppt_h"/>
                                          </p:val>
                                        </p:tav>
                                      </p:tavLst>
                                    </p:anim>
                                  </p:childTnLst>
                                </p:cTn>
                              </p:par>
                              <p:par>
                                <p:cTn id="35" presetID="23" presetClass="entr" presetSubtype="16" repeatCount="indefinite" fill="hold" nodeType="withEffect">
                                  <p:stCondLst>
                                    <p:cond delay="0"/>
                                  </p:stCondLst>
                                  <p:endCondLst>
                                    <p:cond evt="onNext" delay="0">
                                      <p:tgtEl>
                                        <p:sldTgt/>
                                      </p:tgtEl>
                                    </p:cond>
                                  </p:endCondLst>
                                  <p:childTnLst>
                                    <p:set>
                                      <p:cBhvr>
                                        <p:cTn id="36" dur="1" fill="hold">
                                          <p:stCondLst>
                                            <p:cond delay="0"/>
                                          </p:stCondLst>
                                        </p:cTn>
                                        <p:tgtEl>
                                          <p:spTgt spid="22"/>
                                        </p:tgtEl>
                                        <p:attrNameLst>
                                          <p:attrName>style.visibility</p:attrName>
                                        </p:attrNameLst>
                                      </p:cBhvr>
                                      <p:to>
                                        <p:strVal val="visible"/>
                                      </p:to>
                                    </p:set>
                                    <p:anim calcmode="lin" valueType="num">
                                      <p:cBhvr>
                                        <p:cTn id="37" dur="1000" fill="hold"/>
                                        <p:tgtEl>
                                          <p:spTgt spid="22"/>
                                        </p:tgtEl>
                                        <p:attrNameLst>
                                          <p:attrName>ppt_w</p:attrName>
                                        </p:attrNameLst>
                                      </p:cBhvr>
                                      <p:tavLst>
                                        <p:tav tm="0">
                                          <p:val>
                                            <p:fltVal val="0"/>
                                          </p:val>
                                        </p:tav>
                                        <p:tav tm="100000">
                                          <p:val>
                                            <p:strVal val="#ppt_w"/>
                                          </p:val>
                                        </p:tav>
                                      </p:tavLst>
                                    </p:anim>
                                    <p:anim calcmode="lin" valueType="num">
                                      <p:cBhvr>
                                        <p:cTn id="38" dur="1000" fill="hold"/>
                                        <p:tgtEl>
                                          <p:spTgt spid="22"/>
                                        </p:tgtEl>
                                        <p:attrNameLst>
                                          <p:attrName>ppt_h</p:attrName>
                                        </p:attrNameLst>
                                      </p:cBhvr>
                                      <p:tavLst>
                                        <p:tav tm="0">
                                          <p:val>
                                            <p:fltVal val="0"/>
                                          </p:val>
                                        </p:tav>
                                        <p:tav tm="100000">
                                          <p:val>
                                            <p:strVal val="#ppt_h"/>
                                          </p:val>
                                        </p:tav>
                                      </p:tavLst>
                                    </p:anim>
                                  </p:childTnLst>
                                </p:cTn>
                              </p:par>
                              <p:par>
                                <p:cTn id="39" presetID="23" presetClass="entr" presetSubtype="16" repeatCount="indefinite" fill="hold" nodeType="withEffect">
                                  <p:stCondLst>
                                    <p:cond delay="0"/>
                                  </p:stCondLst>
                                  <p:endCondLst>
                                    <p:cond evt="onNext" delay="0">
                                      <p:tgtEl>
                                        <p:sldTgt/>
                                      </p:tgtEl>
                                    </p:cond>
                                  </p:endCondLst>
                                  <p:childTnLst>
                                    <p:set>
                                      <p:cBhvr>
                                        <p:cTn id="40" dur="1" fill="hold">
                                          <p:stCondLst>
                                            <p:cond delay="0"/>
                                          </p:stCondLst>
                                        </p:cTn>
                                        <p:tgtEl>
                                          <p:spTgt spid="17"/>
                                        </p:tgtEl>
                                        <p:attrNameLst>
                                          <p:attrName>style.visibility</p:attrName>
                                        </p:attrNameLst>
                                      </p:cBhvr>
                                      <p:to>
                                        <p:strVal val="visible"/>
                                      </p:to>
                                    </p:set>
                                    <p:anim calcmode="lin" valueType="num">
                                      <p:cBhvr>
                                        <p:cTn id="41" dur="2000" fill="hold"/>
                                        <p:tgtEl>
                                          <p:spTgt spid="17"/>
                                        </p:tgtEl>
                                        <p:attrNameLst>
                                          <p:attrName>ppt_w</p:attrName>
                                        </p:attrNameLst>
                                      </p:cBhvr>
                                      <p:tavLst>
                                        <p:tav tm="0">
                                          <p:val>
                                            <p:fltVal val="0"/>
                                          </p:val>
                                        </p:tav>
                                        <p:tav tm="100000">
                                          <p:val>
                                            <p:strVal val="#ppt_w"/>
                                          </p:val>
                                        </p:tav>
                                      </p:tavLst>
                                    </p:anim>
                                    <p:anim calcmode="lin" valueType="num">
                                      <p:cBhvr>
                                        <p:cTn id="42" dur="2000" fill="hold"/>
                                        <p:tgtEl>
                                          <p:spTgt spid="17"/>
                                        </p:tgtEl>
                                        <p:attrNameLst>
                                          <p:attrName>ppt_h</p:attrName>
                                        </p:attrNameLst>
                                      </p:cBhvr>
                                      <p:tavLst>
                                        <p:tav tm="0">
                                          <p:val>
                                            <p:fltVal val="0"/>
                                          </p:val>
                                        </p:tav>
                                        <p:tav tm="100000">
                                          <p:val>
                                            <p:strVal val="#ppt_h"/>
                                          </p:val>
                                        </p:tav>
                                      </p:tavLst>
                                    </p:anim>
                                  </p:childTnLst>
                                </p:cTn>
                              </p:par>
                              <p:par>
                                <p:cTn id="43" presetID="23" presetClass="entr" presetSubtype="16" repeatCount="indefinite" fill="hold" nodeType="withEffect">
                                  <p:stCondLst>
                                    <p:cond delay="500"/>
                                  </p:stCondLst>
                                  <p:endCondLst>
                                    <p:cond evt="onNext" delay="0">
                                      <p:tgtEl>
                                        <p:sldTgt/>
                                      </p:tgtEl>
                                    </p:cond>
                                  </p:endCondLst>
                                  <p:childTnLst>
                                    <p:set>
                                      <p:cBhvr>
                                        <p:cTn id="44" dur="1" fill="hold">
                                          <p:stCondLst>
                                            <p:cond delay="0"/>
                                          </p:stCondLst>
                                        </p:cTn>
                                        <p:tgtEl>
                                          <p:spTgt spid="22"/>
                                        </p:tgtEl>
                                        <p:attrNameLst>
                                          <p:attrName>style.visibility</p:attrName>
                                        </p:attrNameLst>
                                      </p:cBhvr>
                                      <p:to>
                                        <p:strVal val="visible"/>
                                      </p:to>
                                    </p:set>
                                    <p:anim calcmode="lin" valueType="num">
                                      <p:cBhvr>
                                        <p:cTn id="45" dur="3000" fill="hold"/>
                                        <p:tgtEl>
                                          <p:spTgt spid="22"/>
                                        </p:tgtEl>
                                        <p:attrNameLst>
                                          <p:attrName>ppt_w</p:attrName>
                                        </p:attrNameLst>
                                      </p:cBhvr>
                                      <p:tavLst>
                                        <p:tav tm="0">
                                          <p:val>
                                            <p:fltVal val="0"/>
                                          </p:val>
                                        </p:tav>
                                        <p:tav tm="100000">
                                          <p:val>
                                            <p:strVal val="#ppt_w"/>
                                          </p:val>
                                        </p:tav>
                                      </p:tavLst>
                                    </p:anim>
                                    <p:anim calcmode="lin" valueType="num">
                                      <p:cBhvr>
                                        <p:cTn id="46" dur="3000" fill="hold"/>
                                        <p:tgtEl>
                                          <p:spTgt spid="22"/>
                                        </p:tgtEl>
                                        <p:attrNameLst>
                                          <p:attrName>ppt_h</p:attrName>
                                        </p:attrNameLst>
                                      </p:cBhvr>
                                      <p:tavLst>
                                        <p:tav tm="0">
                                          <p:val>
                                            <p:fltVal val="0"/>
                                          </p:val>
                                        </p:tav>
                                        <p:tav tm="100000">
                                          <p:val>
                                            <p:strVal val="#ppt_h"/>
                                          </p:val>
                                        </p:tav>
                                      </p:tavLst>
                                    </p:anim>
                                  </p:childTnLst>
                                </p:cTn>
                              </p:par>
                              <p:par>
                                <p:cTn id="47" presetID="23" presetClass="entr" presetSubtype="16" repeatCount="indefinite" fill="hold" nodeType="withEffect">
                                  <p:stCondLst>
                                    <p:cond delay="250"/>
                                  </p:stCondLst>
                                  <p:endCondLst>
                                    <p:cond evt="onNext" delay="0">
                                      <p:tgtEl>
                                        <p:sldTgt/>
                                      </p:tgtEl>
                                    </p:cond>
                                  </p:endCondLst>
                                  <p:childTnLst>
                                    <p:set>
                                      <p:cBhvr>
                                        <p:cTn id="48" dur="1" fill="hold">
                                          <p:stCondLst>
                                            <p:cond delay="0"/>
                                          </p:stCondLst>
                                        </p:cTn>
                                        <p:tgtEl>
                                          <p:spTgt spid="15"/>
                                        </p:tgtEl>
                                        <p:attrNameLst>
                                          <p:attrName>style.visibility</p:attrName>
                                        </p:attrNameLst>
                                      </p:cBhvr>
                                      <p:to>
                                        <p:strVal val="visible"/>
                                      </p:to>
                                    </p:set>
                                    <p:anim calcmode="lin" valueType="num">
                                      <p:cBhvr>
                                        <p:cTn id="49" dur="2000" fill="hold"/>
                                        <p:tgtEl>
                                          <p:spTgt spid="15"/>
                                        </p:tgtEl>
                                        <p:attrNameLst>
                                          <p:attrName>ppt_w</p:attrName>
                                        </p:attrNameLst>
                                      </p:cBhvr>
                                      <p:tavLst>
                                        <p:tav tm="0">
                                          <p:val>
                                            <p:fltVal val="0"/>
                                          </p:val>
                                        </p:tav>
                                        <p:tav tm="100000">
                                          <p:val>
                                            <p:strVal val="#ppt_w"/>
                                          </p:val>
                                        </p:tav>
                                      </p:tavLst>
                                    </p:anim>
                                    <p:anim calcmode="lin" valueType="num">
                                      <p:cBhvr>
                                        <p:cTn id="50" dur="2000" fill="hold"/>
                                        <p:tgtEl>
                                          <p:spTgt spid="15"/>
                                        </p:tgtEl>
                                        <p:attrNameLst>
                                          <p:attrName>ppt_h</p:attrName>
                                        </p:attrNameLst>
                                      </p:cBhvr>
                                      <p:tavLst>
                                        <p:tav tm="0">
                                          <p:val>
                                            <p:fltVal val="0"/>
                                          </p:val>
                                        </p:tav>
                                        <p:tav tm="100000">
                                          <p:val>
                                            <p:strVal val="#ppt_h"/>
                                          </p:val>
                                        </p:tav>
                                      </p:tavLst>
                                    </p:anim>
                                  </p:childTnLst>
                                </p:cTn>
                              </p:par>
                              <p:par>
                                <p:cTn id="51" presetID="23" presetClass="entr" presetSubtype="16" repeatCount="indefinite" fill="hold" nodeType="withEffect">
                                  <p:stCondLst>
                                    <p:cond delay="500"/>
                                  </p:stCondLst>
                                  <p:endCondLst>
                                    <p:cond evt="onNext" delay="0">
                                      <p:tgtEl>
                                        <p:sldTgt/>
                                      </p:tgtEl>
                                    </p:cond>
                                  </p:endCondLst>
                                  <p:childTnLst>
                                    <p:set>
                                      <p:cBhvr>
                                        <p:cTn id="52" dur="1" fill="hold">
                                          <p:stCondLst>
                                            <p:cond delay="0"/>
                                          </p:stCondLst>
                                        </p:cTn>
                                        <p:tgtEl>
                                          <p:spTgt spid="23"/>
                                        </p:tgtEl>
                                        <p:attrNameLst>
                                          <p:attrName>style.visibility</p:attrName>
                                        </p:attrNameLst>
                                      </p:cBhvr>
                                      <p:to>
                                        <p:strVal val="visible"/>
                                      </p:to>
                                    </p:set>
                                    <p:anim calcmode="lin" valueType="num">
                                      <p:cBhvr>
                                        <p:cTn id="53" dur="2000" fill="hold"/>
                                        <p:tgtEl>
                                          <p:spTgt spid="23"/>
                                        </p:tgtEl>
                                        <p:attrNameLst>
                                          <p:attrName>ppt_w</p:attrName>
                                        </p:attrNameLst>
                                      </p:cBhvr>
                                      <p:tavLst>
                                        <p:tav tm="0">
                                          <p:val>
                                            <p:fltVal val="0"/>
                                          </p:val>
                                        </p:tav>
                                        <p:tav tm="100000">
                                          <p:val>
                                            <p:strVal val="#ppt_w"/>
                                          </p:val>
                                        </p:tav>
                                      </p:tavLst>
                                    </p:anim>
                                    <p:anim calcmode="lin" valueType="num">
                                      <p:cBhvr>
                                        <p:cTn id="54" dur="2000" fill="hold"/>
                                        <p:tgtEl>
                                          <p:spTgt spid="23"/>
                                        </p:tgtEl>
                                        <p:attrNameLst>
                                          <p:attrName>ppt_h</p:attrName>
                                        </p:attrNameLst>
                                      </p:cBhvr>
                                      <p:tavLst>
                                        <p:tav tm="0">
                                          <p:val>
                                            <p:fltVal val="0"/>
                                          </p:val>
                                        </p:tav>
                                        <p:tav tm="100000">
                                          <p:val>
                                            <p:strVal val="#ppt_h"/>
                                          </p:val>
                                        </p:tav>
                                      </p:tavLst>
                                    </p:anim>
                                  </p:childTnLst>
                                </p:cTn>
                              </p:par>
                              <p:par>
                                <p:cTn id="55" presetID="23" presetClass="entr" presetSubtype="16" repeatCount="indefinite" nodeType="withEffect">
                                  <p:stCondLst>
                                    <p:cond delay="1000"/>
                                  </p:stCondLst>
                                  <p:endCondLst>
                                    <p:cond evt="onNext" delay="0">
                                      <p:tgtEl>
                                        <p:sldTgt/>
                                      </p:tgtEl>
                                    </p:cond>
                                  </p:endCondLst>
                                  <p:childTnLst>
                                    <p:set>
                                      <p:cBhvr>
                                        <p:cTn id="56" dur="1" fill="hold">
                                          <p:stCondLst>
                                            <p:cond delay="0"/>
                                          </p:stCondLst>
                                        </p:cTn>
                                        <p:tgtEl>
                                          <p:spTgt spid="19"/>
                                        </p:tgtEl>
                                        <p:attrNameLst>
                                          <p:attrName>style.visibility</p:attrName>
                                        </p:attrNameLst>
                                      </p:cBhvr>
                                      <p:to>
                                        <p:strVal val="visible"/>
                                      </p:to>
                                    </p:set>
                                    <p:anim calcmode="lin" valueType="num">
                                      <p:cBhvr>
                                        <p:cTn id="57" dur="3000" fill="hold"/>
                                        <p:tgtEl>
                                          <p:spTgt spid="19"/>
                                        </p:tgtEl>
                                        <p:attrNameLst>
                                          <p:attrName>ppt_w</p:attrName>
                                        </p:attrNameLst>
                                      </p:cBhvr>
                                      <p:tavLst>
                                        <p:tav tm="0">
                                          <p:val>
                                            <p:fltVal val="0"/>
                                          </p:val>
                                        </p:tav>
                                        <p:tav tm="100000">
                                          <p:val>
                                            <p:strVal val="#ppt_w"/>
                                          </p:val>
                                        </p:tav>
                                      </p:tavLst>
                                    </p:anim>
                                    <p:anim calcmode="lin" valueType="num">
                                      <p:cBhvr>
                                        <p:cTn id="58" dur="3000" fill="hold"/>
                                        <p:tgtEl>
                                          <p:spTgt spid="19"/>
                                        </p:tgtEl>
                                        <p:attrNameLst>
                                          <p:attrName>ppt_h</p:attrName>
                                        </p:attrNameLst>
                                      </p:cBhvr>
                                      <p:tavLst>
                                        <p:tav tm="0">
                                          <p:val>
                                            <p:fltVal val="0"/>
                                          </p:val>
                                        </p:tav>
                                        <p:tav tm="100000">
                                          <p:val>
                                            <p:strVal val="#ppt_h"/>
                                          </p:val>
                                        </p:tav>
                                      </p:tavLst>
                                    </p:anim>
                                  </p:childTnLst>
                                </p:cTn>
                              </p:par>
                              <p:par>
                                <p:cTn id="59" presetID="30" presetClass="entr" presetSubtype="0" fill="hold"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800" decel="100000"/>
                                        <p:tgtEl>
                                          <p:spTgt spid="26"/>
                                        </p:tgtEl>
                                      </p:cBhvr>
                                    </p:animEffect>
                                    <p:anim calcmode="lin" valueType="num">
                                      <p:cBhvr>
                                        <p:cTn id="62" dur="800" decel="100000" fill="hold"/>
                                        <p:tgtEl>
                                          <p:spTgt spid="26"/>
                                        </p:tgtEl>
                                        <p:attrNameLst>
                                          <p:attrName>style.rotation</p:attrName>
                                        </p:attrNameLst>
                                      </p:cBhvr>
                                      <p:tavLst>
                                        <p:tav tm="0">
                                          <p:val>
                                            <p:fltVal val="-90"/>
                                          </p:val>
                                        </p:tav>
                                        <p:tav tm="100000">
                                          <p:val>
                                            <p:fltVal val="0"/>
                                          </p:val>
                                        </p:tav>
                                      </p:tavLst>
                                    </p:anim>
                                    <p:anim calcmode="lin" valueType="num">
                                      <p:cBhvr>
                                        <p:cTn id="63" dur="800" decel="100000" fill="hold"/>
                                        <p:tgtEl>
                                          <p:spTgt spid="26"/>
                                        </p:tgtEl>
                                        <p:attrNameLst>
                                          <p:attrName>ppt_x</p:attrName>
                                        </p:attrNameLst>
                                      </p:cBhvr>
                                      <p:tavLst>
                                        <p:tav tm="0">
                                          <p:val>
                                            <p:strVal val="#ppt_x+0.4"/>
                                          </p:val>
                                        </p:tav>
                                        <p:tav tm="100000">
                                          <p:val>
                                            <p:strVal val="#ppt_x-0.05"/>
                                          </p:val>
                                        </p:tav>
                                      </p:tavLst>
                                    </p:anim>
                                    <p:anim calcmode="lin" valueType="num">
                                      <p:cBhvr>
                                        <p:cTn id="64" dur="800" decel="100000" fill="hold"/>
                                        <p:tgtEl>
                                          <p:spTgt spid="26"/>
                                        </p:tgtEl>
                                        <p:attrNameLst>
                                          <p:attrName>ppt_y</p:attrName>
                                        </p:attrNameLst>
                                      </p:cBhvr>
                                      <p:tavLst>
                                        <p:tav tm="0">
                                          <p:val>
                                            <p:strVal val="#ppt_y-0.4"/>
                                          </p:val>
                                        </p:tav>
                                        <p:tav tm="100000">
                                          <p:val>
                                            <p:strVal val="#ppt_y+0.1"/>
                                          </p:val>
                                        </p:tav>
                                      </p:tavLst>
                                    </p:anim>
                                    <p:anim calcmode="lin" valueType="num">
                                      <p:cBhvr>
                                        <p:cTn id="65" dur="200" accel="100000" fill="hold">
                                          <p:stCondLst>
                                            <p:cond delay="800"/>
                                          </p:stCondLst>
                                        </p:cTn>
                                        <p:tgtEl>
                                          <p:spTgt spid="26"/>
                                        </p:tgtEl>
                                        <p:attrNameLst>
                                          <p:attrName>ppt_x</p:attrName>
                                        </p:attrNameLst>
                                      </p:cBhvr>
                                      <p:tavLst>
                                        <p:tav tm="0">
                                          <p:val>
                                            <p:strVal val="#ppt_x-0.05"/>
                                          </p:val>
                                        </p:tav>
                                        <p:tav tm="100000">
                                          <p:val>
                                            <p:strVal val="#ppt_x"/>
                                          </p:val>
                                        </p:tav>
                                      </p:tavLst>
                                    </p:anim>
                                    <p:anim calcmode="lin" valueType="num">
                                      <p:cBhvr>
                                        <p:cTn id="66" dur="200" accel="100000" fill="hold">
                                          <p:stCondLst>
                                            <p:cond delay="800"/>
                                          </p:stCondLst>
                                        </p:cTn>
                                        <p:tgtEl>
                                          <p:spTgt spid="26"/>
                                        </p:tgtEl>
                                        <p:attrNameLst>
                                          <p:attrName>ppt_y</p:attrName>
                                        </p:attrNameLst>
                                      </p:cBhvr>
                                      <p:tavLst>
                                        <p:tav tm="0">
                                          <p:val>
                                            <p:strVal val="#ppt_y+0.1"/>
                                          </p:val>
                                        </p:tav>
                                        <p:tav tm="100000">
                                          <p:val>
                                            <p:strVal val="#ppt_y"/>
                                          </p:val>
                                        </p:tav>
                                      </p:tavLst>
                                    </p:anim>
                                  </p:childTnLst>
                                </p:cTn>
                              </p:par>
                              <p:par>
                                <p:cTn id="67" presetID="30" presetClass="entr" presetSubtype="0" fill="hold" nodeType="withEffect">
                                  <p:stCondLst>
                                    <p:cond delay="50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800" decel="100000"/>
                                        <p:tgtEl>
                                          <p:spTgt spid="29"/>
                                        </p:tgtEl>
                                      </p:cBhvr>
                                    </p:animEffect>
                                    <p:anim calcmode="lin" valueType="num">
                                      <p:cBhvr>
                                        <p:cTn id="70" dur="800" decel="100000" fill="hold"/>
                                        <p:tgtEl>
                                          <p:spTgt spid="29"/>
                                        </p:tgtEl>
                                        <p:attrNameLst>
                                          <p:attrName>style.rotation</p:attrName>
                                        </p:attrNameLst>
                                      </p:cBhvr>
                                      <p:tavLst>
                                        <p:tav tm="0">
                                          <p:val>
                                            <p:fltVal val="-90"/>
                                          </p:val>
                                        </p:tav>
                                        <p:tav tm="100000">
                                          <p:val>
                                            <p:fltVal val="0"/>
                                          </p:val>
                                        </p:tav>
                                      </p:tavLst>
                                    </p:anim>
                                    <p:anim calcmode="lin" valueType="num">
                                      <p:cBhvr>
                                        <p:cTn id="71" dur="800" decel="100000" fill="hold"/>
                                        <p:tgtEl>
                                          <p:spTgt spid="29"/>
                                        </p:tgtEl>
                                        <p:attrNameLst>
                                          <p:attrName>ppt_x</p:attrName>
                                        </p:attrNameLst>
                                      </p:cBhvr>
                                      <p:tavLst>
                                        <p:tav tm="0">
                                          <p:val>
                                            <p:strVal val="#ppt_x+0.4"/>
                                          </p:val>
                                        </p:tav>
                                        <p:tav tm="100000">
                                          <p:val>
                                            <p:strVal val="#ppt_x-0.05"/>
                                          </p:val>
                                        </p:tav>
                                      </p:tavLst>
                                    </p:anim>
                                    <p:anim calcmode="lin" valueType="num">
                                      <p:cBhvr>
                                        <p:cTn id="72" dur="800" decel="100000" fill="hold"/>
                                        <p:tgtEl>
                                          <p:spTgt spid="29"/>
                                        </p:tgtEl>
                                        <p:attrNameLst>
                                          <p:attrName>ppt_y</p:attrName>
                                        </p:attrNameLst>
                                      </p:cBhvr>
                                      <p:tavLst>
                                        <p:tav tm="0">
                                          <p:val>
                                            <p:strVal val="#ppt_y-0.4"/>
                                          </p:val>
                                        </p:tav>
                                        <p:tav tm="100000">
                                          <p:val>
                                            <p:strVal val="#ppt_y+0.1"/>
                                          </p:val>
                                        </p:tav>
                                      </p:tavLst>
                                    </p:anim>
                                    <p:anim calcmode="lin" valueType="num">
                                      <p:cBhvr>
                                        <p:cTn id="73" dur="200" accel="100000" fill="hold">
                                          <p:stCondLst>
                                            <p:cond delay="800"/>
                                          </p:stCondLst>
                                        </p:cTn>
                                        <p:tgtEl>
                                          <p:spTgt spid="29"/>
                                        </p:tgtEl>
                                        <p:attrNameLst>
                                          <p:attrName>ppt_x</p:attrName>
                                        </p:attrNameLst>
                                      </p:cBhvr>
                                      <p:tavLst>
                                        <p:tav tm="0">
                                          <p:val>
                                            <p:strVal val="#ppt_x-0.05"/>
                                          </p:val>
                                        </p:tav>
                                        <p:tav tm="100000">
                                          <p:val>
                                            <p:strVal val="#ppt_x"/>
                                          </p:val>
                                        </p:tav>
                                      </p:tavLst>
                                    </p:anim>
                                    <p:anim calcmode="lin" valueType="num">
                                      <p:cBhvr>
                                        <p:cTn id="74" dur="200" accel="100000" fill="hold">
                                          <p:stCondLst>
                                            <p:cond delay="800"/>
                                          </p:stCondLst>
                                        </p:cTn>
                                        <p:tgtEl>
                                          <p:spTgt spid="29"/>
                                        </p:tgtEl>
                                        <p:attrNameLst>
                                          <p:attrName>ppt_y</p:attrName>
                                        </p:attrNameLst>
                                      </p:cBhvr>
                                      <p:tavLst>
                                        <p:tav tm="0">
                                          <p:val>
                                            <p:strVal val="#ppt_y+0.1"/>
                                          </p:val>
                                        </p:tav>
                                        <p:tav tm="100000">
                                          <p:val>
                                            <p:strVal val="#ppt_y"/>
                                          </p:val>
                                        </p:tav>
                                      </p:tavLst>
                                    </p:anim>
                                  </p:childTnLst>
                                </p:cTn>
                              </p:par>
                              <p:par>
                                <p:cTn id="75" presetID="30" presetClass="entr" presetSubtype="0" fill="hold" nodeType="withEffect">
                                  <p:stCondLst>
                                    <p:cond delay="1000"/>
                                  </p:stCondLst>
                                  <p:childTnLst>
                                    <p:set>
                                      <p:cBhvr>
                                        <p:cTn id="76" dur="1" fill="hold">
                                          <p:stCondLst>
                                            <p:cond delay="0"/>
                                          </p:stCondLst>
                                        </p:cTn>
                                        <p:tgtEl>
                                          <p:spTgt spid="34"/>
                                        </p:tgtEl>
                                        <p:attrNameLst>
                                          <p:attrName>style.visibility</p:attrName>
                                        </p:attrNameLst>
                                      </p:cBhvr>
                                      <p:to>
                                        <p:strVal val="visible"/>
                                      </p:to>
                                    </p:set>
                                    <p:animEffect transition="in" filter="fade">
                                      <p:cBhvr>
                                        <p:cTn id="77" dur="800" decel="100000"/>
                                        <p:tgtEl>
                                          <p:spTgt spid="34"/>
                                        </p:tgtEl>
                                      </p:cBhvr>
                                    </p:animEffect>
                                    <p:anim calcmode="lin" valueType="num">
                                      <p:cBhvr>
                                        <p:cTn id="78" dur="800" decel="100000" fill="hold"/>
                                        <p:tgtEl>
                                          <p:spTgt spid="34"/>
                                        </p:tgtEl>
                                        <p:attrNameLst>
                                          <p:attrName>style.rotation</p:attrName>
                                        </p:attrNameLst>
                                      </p:cBhvr>
                                      <p:tavLst>
                                        <p:tav tm="0">
                                          <p:val>
                                            <p:fltVal val="-90"/>
                                          </p:val>
                                        </p:tav>
                                        <p:tav tm="100000">
                                          <p:val>
                                            <p:fltVal val="0"/>
                                          </p:val>
                                        </p:tav>
                                      </p:tavLst>
                                    </p:anim>
                                    <p:anim calcmode="lin" valueType="num">
                                      <p:cBhvr>
                                        <p:cTn id="79" dur="800" decel="100000" fill="hold"/>
                                        <p:tgtEl>
                                          <p:spTgt spid="34"/>
                                        </p:tgtEl>
                                        <p:attrNameLst>
                                          <p:attrName>ppt_x</p:attrName>
                                        </p:attrNameLst>
                                      </p:cBhvr>
                                      <p:tavLst>
                                        <p:tav tm="0">
                                          <p:val>
                                            <p:strVal val="#ppt_x+0.4"/>
                                          </p:val>
                                        </p:tav>
                                        <p:tav tm="100000">
                                          <p:val>
                                            <p:strVal val="#ppt_x-0.05"/>
                                          </p:val>
                                        </p:tav>
                                      </p:tavLst>
                                    </p:anim>
                                    <p:anim calcmode="lin" valueType="num">
                                      <p:cBhvr>
                                        <p:cTn id="80" dur="800" decel="100000" fill="hold"/>
                                        <p:tgtEl>
                                          <p:spTgt spid="34"/>
                                        </p:tgtEl>
                                        <p:attrNameLst>
                                          <p:attrName>ppt_y</p:attrName>
                                        </p:attrNameLst>
                                      </p:cBhvr>
                                      <p:tavLst>
                                        <p:tav tm="0">
                                          <p:val>
                                            <p:strVal val="#ppt_y-0.4"/>
                                          </p:val>
                                        </p:tav>
                                        <p:tav tm="100000">
                                          <p:val>
                                            <p:strVal val="#ppt_y+0.1"/>
                                          </p:val>
                                        </p:tav>
                                      </p:tavLst>
                                    </p:anim>
                                    <p:anim calcmode="lin" valueType="num">
                                      <p:cBhvr>
                                        <p:cTn id="81" dur="200" accel="100000" fill="hold">
                                          <p:stCondLst>
                                            <p:cond delay="800"/>
                                          </p:stCondLst>
                                        </p:cTn>
                                        <p:tgtEl>
                                          <p:spTgt spid="34"/>
                                        </p:tgtEl>
                                        <p:attrNameLst>
                                          <p:attrName>ppt_x</p:attrName>
                                        </p:attrNameLst>
                                      </p:cBhvr>
                                      <p:tavLst>
                                        <p:tav tm="0">
                                          <p:val>
                                            <p:strVal val="#ppt_x-0.05"/>
                                          </p:val>
                                        </p:tav>
                                        <p:tav tm="100000">
                                          <p:val>
                                            <p:strVal val="#ppt_x"/>
                                          </p:val>
                                        </p:tav>
                                      </p:tavLst>
                                    </p:anim>
                                    <p:anim calcmode="lin" valueType="num">
                                      <p:cBhvr>
                                        <p:cTn id="82" dur="200" accel="100000" fill="hold">
                                          <p:stCondLst>
                                            <p:cond delay="800"/>
                                          </p:stCondLst>
                                        </p:cTn>
                                        <p:tgtEl>
                                          <p:spTgt spid="34"/>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a:extLst>
              <a:ext uri="{FF2B5EF4-FFF2-40B4-BE49-F238E27FC236}">
                <a16:creationId xmlns:a16="http://schemas.microsoft.com/office/drawing/2014/main" id="{4C3B1E2F-60F1-C703-76D3-45F16EA90AD8}"/>
              </a:ext>
            </a:extLst>
          </p:cNvPr>
          <p:cNvGrpSpPr/>
          <p:nvPr/>
        </p:nvGrpSpPr>
        <p:grpSpPr>
          <a:xfrm>
            <a:off x="124807" y="255352"/>
            <a:ext cx="1280160" cy="1097280"/>
            <a:chOff x="10392424" y="2782903"/>
            <a:chExt cx="1627632" cy="1371600"/>
          </a:xfrm>
        </p:grpSpPr>
        <p:sp>
          <p:nvSpPr>
            <p:cNvPr id="64" name="Hexagon 63">
              <a:extLst>
                <a:ext uri="{FF2B5EF4-FFF2-40B4-BE49-F238E27FC236}">
                  <a16:creationId xmlns:a16="http://schemas.microsoft.com/office/drawing/2014/main" id="{24A95318-2D48-66DA-989C-029AA46354F6}"/>
                </a:ext>
              </a:extLst>
            </p:cNvPr>
            <p:cNvSpPr/>
            <p:nvPr/>
          </p:nvSpPr>
          <p:spPr>
            <a:xfrm>
              <a:off x="10392424" y="2782903"/>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Graphic 76" descr="Badge 5 with solid fill">
              <a:extLst>
                <a:ext uri="{FF2B5EF4-FFF2-40B4-BE49-F238E27FC236}">
                  <a16:creationId xmlns:a16="http://schemas.microsoft.com/office/drawing/2014/main" id="{6F6DA24A-440D-0936-B53F-1AAC7F2A8B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49040" y="3011503"/>
              <a:ext cx="914400" cy="914400"/>
            </a:xfrm>
            <a:prstGeom prst="rect">
              <a:avLst/>
            </a:prstGeom>
          </p:spPr>
        </p:pic>
      </p:grpSp>
      <p:sp>
        <p:nvSpPr>
          <p:cNvPr id="107" name="Chevron 106">
            <a:extLst>
              <a:ext uri="{FF2B5EF4-FFF2-40B4-BE49-F238E27FC236}">
                <a16:creationId xmlns:a16="http://schemas.microsoft.com/office/drawing/2014/main" id="{98534470-DBB2-F70A-6047-BB4188F519D0}"/>
              </a:ext>
            </a:extLst>
          </p:cNvPr>
          <p:cNvSpPr/>
          <p:nvPr/>
        </p:nvSpPr>
        <p:spPr>
          <a:xfrm>
            <a:off x="1607806" y="450049"/>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SUMMARY</a:t>
            </a:r>
          </a:p>
        </p:txBody>
      </p:sp>
      <p:grpSp>
        <p:nvGrpSpPr>
          <p:cNvPr id="83" name="Group 82">
            <a:extLst>
              <a:ext uri="{FF2B5EF4-FFF2-40B4-BE49-F238E27FC236}">
                <a16:creationId xmlns:a16="http://schemas.microsoft.com/office/drawing/2014/main" id="{352E60DD-43AF-0BD0-0163-2E67136862E7}"/>
              </a:ext>
            </a:extLst>
          </p:cNvPr>
          <p:cNvGrpSpPr/>
          <p:nvPr/>
        </p:nvGrpSpPr>
        <p:grpSpPr>
          <a:xfrm>
            <a:off x="128704" y="245593"/>
            <a:ext cx="1280160" cy="1097280"/>
            <a:chOff x="7846922" y="2772466"/>
            <a:chExt cx="1627632" cy="1371600"/>
          </a:xfrm>
        </p:grpSpPr>
        <p:sp>
          <p:nvSpPr>
            <p:cNvPr id="63" name="Hexagon 62">
              <a:extLst>
                <a:ext uri="{FF2B5EF4-FFF2-40B4-BE49-F238E27FC236}">
                  <a16:creationId xmlns:a16="http://schemas.microsoft.com/office/drawing/2014/main" id="{39F5C3FA-C29C-5397-6A7B-C083EBACF344}"/>
                </a:ext>
              </a:extLst>
            </p:cNvPr>
            <p:cNvSpPr/>
            <p:nvPr/>
          </p:nvSpPr>
          <p:spPr>
            <a:xfrm>
              <a:off x="7846922" y="277246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Graphic 74" descr="Badge 4 with solid fill">
              <a:extLst>
                <a:ext uri="{FF2B5EF4-FFF2-40B4-BE49-F238E27FC236}">
                  <a16:creationId xmlns:a16="http://schemas.microsoft.com/office/drawing/2014/main" id="{635E07D0-3907-CA4D-8462-526D416CBE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03538" y="3001066"/>
              <a:ext cx="914400" cy="914400"/>
            </a:xfrm>
            <a:prstGeom prst="rect">
              <a:avLst/>
            </a:prstGeom>
          </p:spPr>
        </p:pic>
      </p:grpSp>
      <p:sp>
        <p:nvSpPr>
          <p:cNvPr id="106" name="Chevron 105">
            <a:extLst>
              <a:ext uri="{FF2B5EF4-FFF2-40B4-BE49-F238E27FC236}">
                <a16:creationId xmlns:a16="http://schemas.microsoft.com/office/drawing/2014/main" id="{73B49391-F345-C473-327A-0215E32F6785}"/>
              </a:ext>
            </a:extLst>
          </p:cNvPr>
          <p:cNvSpPr/>
          <p:nvPr/>
        </p:nvSpPr>
        <p:spPr>
          <a:xfrm>
            <a:off x="1607806" y="440290"/>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MACHINE LEARNING MODEL</a:t>
            </a:r>
          </a:p>
        </p:txBody>
      </p:sp>
      <p:grpSp>
        <p:nvGrpSpPr>
          <p:cNvPr id="82" name="Group 81">
            <a:extLst>
              <a:ext uri="{FF2B5EF4-FFF2-40B4-BE49-F238E27FC236}">
                <a16:creationId xmlns:a16="http://schemas.microsoft.com/office/drawing/2014/main" id="{6A7F70EF-EFED-C1F4-AFB4-2EBFD484180C}"/>
              </a:ext>
            </a:extLst>
          </p:cNvPr>
          <p:cNvGrpSpPr/>
          <p:nvPr/>
        </p:nvGrpSpPr>
        <p:grpSpPr>
          <a:xfrm>
            <a:off x="132602" y="245593"/>
            <a:ext cx="1280160" cy="1097280"/>
            <a:chOff x="5301422" y="2772466"/>
            <a:chExt cx="1627632" cy="1371600"/>
          </a:xfrm>
        </p:grpSpPr>
        <p:sp>
          <p:nvSpPr>
            <p:cNvPr id="62" name="Hexagon 61">
              <a:extLst>
                <a:ext uri="{FF2B5EF4-FFF2-40B4-BE49-F238E27FC236}">
                  <a16:creationId xmlns:a16="http://schemas.microsoft.com/office/drawing/2014/main" id="{8C595034-7CD4-1559-1BD6-6E7F9449864E}"/>
                </a:ext>
              </a:extLst>
            </p:cNvPr>
            <p:cNvSpPr/>
            <p:nvPr/>
          </p:nvSpPr>
          <p:spPr>
            <a:xfrm>
              <a:off x="5301422" y="277246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descr="Badge 3 with solid fill">
              <a:extLst>
                <a:ext uri="{FF2B5EF4-FFF2-40B4-BE49-F238E27FC236}">
                  <a16:creationId xmlns:a16="http://schemas.microsoft.com/office/drawing/2014/main" id="{0A010CC1-BCD2-173A-2A16-824A01C97E2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58038" y="3001066"/>
              <a:ext cx="914400" cy="914400"/>
            </a:xfrm>
            <a:prstGeom prst="rect">
              <a:avLst/>
            </a:prstGeom>
          </p:spPr>
        </p:pic>
      </p:grpSp>
      <p:sp>
        <p:nvSpPr>
          <p:cNvPr id="105" name="Chevron 104">
            <a:extLst>
              <a:ext uri="{FF2B5EF4-FFF2-40B4-BE49-F238E27FC236}">
                <a16:creationId xmlns:a16="http://schemas.microsoft.com/office/drawing/2014/main" id="{D47E79EF-A9C4-D5FC-047F-36C885674137}"/>
              </a:ext>
            </a:extLst>
          </p:cNvPr>
          <p:cNvSpPr/>
          <p:nvPr/>
        </p:nvSpPr>
        <p:spPr>
          <a:xfrm>
            <a:off x="1607806" y="440290"/>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TF-IDF SCORE</a:t>
            </a:r>
          </a:p>
        </p:txBody>
      </p:sp>
      <p:pic>
        <p:nvPicPr>
          <p:cNvPr id="3" name="Picture 2" descr="A hand holding a phone&#10;&#10;Description automatically generated">
            <a:extLst>
              <a:ext uri="{FF2B5EF4-FFF2-40B4-BE49-F238E27FC236}">
                <a16:creationId xmlns:a16="http://schemas.microsoft.com/office/drawing/2014/main" id="{264AF917-30F8-2477-7796-655636B1FF82}"/>
              </a:ext>
            </a:extLst>
          </p:cNvPr>
          <p:cNvPicPr>
            <a:picLocks noChangeAspect="1"/>
          </p:cNvPicPr>
          <p:nvPr/>
        </p:nvPicPr>
        <p:blipFill>
          <a:blip r:embed="rId9"/>
          <a:stretch>
            <a:fillRect/>
          </a:stretch>
        </p:blipFill>
        <p:spPr>
          <a:xfrm rot="937713">
            <a:off x="-7644383" y="3162438"/>
            <a:ext cx="3784600" cy="3848100"/>
          </a:xfrm>
          <a:prstGeom prst="rect">
            <a:avLst/>
          </a:prstGeom>
        </p:spPr>
      </p:pic>
      <p:pic>
        <p:nvPicPr>
          <p:cNvPr id="5" name="Picture 4" descr="A yellow bag with blue letters&#10;&#10;Description automatically generated">
            <a:extLst>
              <a:ext uri="{FF2B5EF4-FFF2-40B4-BE49-F238E27FC236}">
                <a16:creationId xmlns:a16="http://schemas.microsoft.com/office/drawing/2014/main" id="{99D9DE68-C591-EA84-16F2-BA091F85D204}"/>
              </a:ext>
            </a:extLst>
          </p:cNvPr>
          <p:cNvPicPr>
            <a:picLocks noChangeAspect="1"/>
          </p:cNvPicPr>
          <p:nvPr/>
        </p:nvPicPr>
        <p:blipFill rotWithShape="1">
          <a:blip r:embed="rId10"/>
          <a:srcRect l="10000" t="66415" r="10000" b="11474"/>
          <a:stretch/>
        </p:blipFill>
        <p:spPr>
          <a:xfrm rot="855436">
            <a:off x="-6247998" y="4833938"/>
            <a:ext cx="851538" cy="234173"/>
          </a:xfrm>
          <a:prstGeom prst="rect">
            <a:avLst/>
          </a:prstGeom>
        </p:spPr>
      </p:pic>
      <p:pic>
        <p:nvPicPr>
          <p:cNvPr id="6" name="Picture 5" descr="A yellow bag with blue letters&#10;&#10;Description automatically generated">
            <a:extLst>
              <a:ext uri="{FF2B5EF4-FFF2-40B4-BE49-F238E27FC236}">
                <a16:creationId xmlns:a16="http://schemas.microsoft.com/office/drawing/2014/main" id="{CE883A11-4142-A6B9-6F2F-42949694B83D}"/>
              </a:ext>
            </a:extLst>
          </p:cNvPr>
          <p:cNvPicPr>
            <a:picLocks noChangeAspect="1"/>
          </p:cNvPicPr>
          <p:nvPr/>
        </p:nvPicPr>
        <p:blipFill rotWithShape="1">
          <a:blip r:embed="rId10"/>
          <a:srcRect l="19986" t="4775" r="17347" b="32244"/>
          <a:stretch/>
        </p:blipFill>
        <p:spPr>
          <a:xfrm rot="960127">
            <a:off x="-5934743" y="4013419"/>
            <a:ext cx="622547" cy="622547"/>
          </a:xfrm>
          <a:prstGeom prst="rect">
            <a:avLst/>
          </a:prstGeom>
        </p:spPr>
      </p:pic>
      <p:pic>
        <p:nvPicPr>
          <p:cNvPr id="14" name="Picture 13" descr="A screenshot of a review&#10;&#10;Description automatically generated">
            <a:extLst>
              <a:ext uri="{FF2B5EF4-FFF2-40B4-BE49-F238E27FC236}">
                <a16:creationId xmlns:a16="http://schemas.microsoft.com/office/drawing/2014/main" id="{D0697243-7177-0E81-B842-CFA1F33EDE12}"/>
              </a:ext>
            </a:extLst>
          </p:cNvPr>
          <p:cNvPicPr>
            <a:picLocks noChangeAspect="1"/>
          </p:cNvPicPr>
          <p:nvPr/>
        </p:nvPicPr>
        <p:blipFill rotWithShape="1">
          <a:blip r:embed="rId11"/>
          <a:srcRect l="26154" t="19408" r="51411" b="56191"/>
          <a:stretch/>
        </p:blipFill>
        <p:spPr>
          <a:xfrm>
            <a:off x="-5378262" y="2492019"/>
            <a:ext cx="1051816" cy="531628"/>
          </a:xfrm>
          <a:prstGeom prst="rect">
            <a:avLst/>
          </a:prstGeom>
        </p:spPr>
      </p:pic>
      <p:pic>
        <p:nvPicPr>
          <p:cNvPr id="15" name="Picture 14" descr="A screenshot of a review&#10;&#10;Description automatically generated">
            <a:extLst>
              <a:ext uri="{FF2B5EF4-FFF2-40B4-BE49-F238E27FC236}">
                <a16:creationId xmlns:a16="http://schemas.microsoft.com/office/drawing/2014/main" id="{3DA00E27-0E78-25D2-93E7-55255E4B0337}"/>
              </a:ext>
            </a:extLst>
          </p:cNvPr>
          <p:cNvPicPr>
            <a:picLocks noChangeAspect="1"/>
          </p:cNvPicPr>
          <p:nvPr/>
        </p:nvPicPr>
        <p:blipFill rotWithShape="1">
          <a:blip r:embed="rId11"/>
          <a:srcRect l="26382" t="74685" r="51183" b="280"/>
          <a:stretch/>
        </p:blipFill>
        <p:spPr>
          <a:xfrm>
            <a:off x="-4766722" y="3296874"/>
            <a:ext cx="843827" cy="437597"/>
          </a:xfrm>
          <a:prstGeom prst="rect">
            <a:avLst/>
          </a:prstGeom>
        </p:spPr>
      </p:pic>
      <p:pic>
        <p:nvPicPr>
          <p:cNvPr id="16" name="Picture 15" descr="A screenshot of a review&#10;&#10;Description automatically generated">
            <a:extLst>
              <a:ext uri="{FF2B5EF4-FFF2-40B4-BE49-F238E27FC236}">
                <a16:creationId xmlns:a16="http://schemas.microsoft.com/office/drawing/2014/main" id="{25F49080-49CD-DB86-5ADE-A2102E7978A4}"/>
              </a:ext>
            </a:extLst>
          </p:cNvPr>
          <p:cNvPicPr>
            <a:picLocks noChangeAspect="1"/>
          </p:cNvPicPr>
          <p:nvPr/>
        </p:nvPicPr>
        <p:blipFill rotWithShape="1">
          <a:blip r:embed="rId11"/>
          <a:srcRect l="76404" t="74684"/>
          <a:stretch/>
        </p:blipFill>
        <p:spPr>
          <a:xfrm>
            <a:off x="-6435930" y="2694718"/>
            <a:ext cx="854875" cy="426234"/>
          </a:xfrm>
          <a:prstGeom prst="rect">
            <a:avLst/>
          </a:prstGeom>
        </p:spPr>
      </p:pic>
      <p:pic>
        <p:nvPicPr>
          <p:cNvPr id="17" name="Picture 16" descr="A screenshot of a review&#10;&#10;Description automatically generated">
            <a:extLst>
              <a:ext uri="{FF2B5EF4-FFF2-40B4-BE49-F238E27FC236}">
                <a16:creationId xmlns:a16="http://schemas.microsoft.com/office/drawing/2014/main" id="{441AFC01-0A59-E0AB-9B11-38AA00F391A4}"/>
              </a:ext>
            </a:extLst>
          </p:cNvPr>
          <p:cNvPicPr>
            <a:picLocks noChangeAspect="1"/>
          </p:cNvPicPr>
          <p:nvPr/>
        </p:nvPicPr>
        <p:blipFill rotWithShape="1">
          <a:blip r:embed="rId11"/>
          <a:srcRect l="52008" t="18525" r="25557" b="56159"/>
          <a:stretch/>
        </p:blipFill>
        <p:spPr>
          <a:xfrm>
            <a:off x="-6132532" y="1946693"/>
            <a:ext cx="887159" cy="465218"/>
          </a:xfrm>
          <a:prstGeom prst="rect">
            <a:avLst/>
          </a:prstGeom>
        </p:spPr>
      </p:pic>
      <p:pic>
        <p:nvPicPr>
          <p:cNvPr id="18" name="Picture 17" descr="A screenshot of a review&#10;&#10;Description automatically generated">
            <a:extLst>
              <a:ext uri="{FF2B5EF4-FFF2-40B4-BE49-F238E27FC236}">
                <a16:creationId xmlns:a16="http://schemas.microsoft.com/office/drawing/2014/main" id="{5EB4ABCA-1297-1E54-58BB-C1BD45A2CE5D}"/>
              </a:ext>
            </a:extLst>
          </p:cNvPr>
          <p:cNvPicPr>
            <a:picLocks noChangeAspect="1"/>
          </p:cNvPicPr>
          <p:nvPr/>
        </p:nvPicPr>
        <p:blipFill rotWithShape="1">
          <a:blip r:embed="rId11"/>
          <a:srcRect l="1" t="16437" r="78570" b="57090"/>
          <a:stretch/>
        </p:blipFill>
        <p:spPr>
          <a:xfrm>
            <a:off x="-7546041" y="2386275"/>
            <a:ext cx="926037" cy="531628"/>
          </a:xfrm>
          <a:prstGeom prst="rect">
            <a:avLst/>
          </a:prstGeom>
        </p:spPr>
      </p:pic>
      <p:pic>
        <p:nvPicPr>
          <p:cNvPr id="19" name="Picture 18" descr="A screenshot of a review&#10;&#10;Description automatically generated">
            <a:extLst>
              <a:ext uri="{FF2B5EF4-FFF2-40B4-BE49-F238E27FC236}">
                <a16:creationId xmlns:a16="http://schemas.microsoft.com/office/drawing/2014/main" id="{48D354B4-D779-E4AD-6A65-C123D0045F2D}"/>
              </a:ext>
            </a:extLst>
          </p:cNvPr>
          <p:cNvPicPr>
            <a:picLocks noChangeAspect="1"/>
          </p:cNvPicPr>
          <p:nvPr/>
        </p:nvPicPr>
        <p:blipFill rotWithShape="1">
          <a:blip r:embed="rId11"/>
          <a:srcRect l="76816" t="16302" r="749" b="58382"/>
          <a:stretch/>
        </p:blipFill>
        <p:spPr>
          <a:xfrm>
            <a:off x="-4118352" y="4419396"/>
            <a:ext cx="1013801" cy="531628"/>
          </a:xfrm>
          <a:prstGeom prst="rect">
            <a:avLst/>
          </a:prstGeom>
        </p:spPr>
      </p:pic>
      <p:pic>
        <p:nvPicPr>
          <p:cNvPr id="20" name="Picture 19" descr="A blue thumb up in a speech bubble&#10;&#10;Description automatically generated">
            <a:extLst>
              <a:ext uri="{FF2B5EF4-FFF2-40B4-BE49-F238E27FC236}">
                <a16:creationId xmlns:a16="http://schemas.microsoft.com/office/drawing/2014/main" id="{47D210A8-9458-6BBC-90BF-4D2A94E0FB3D}"/>
              </a:ext>
            </a:extLst>
          </p:cNvPr>
          <p:cNvPicPr>
            <a:picLocks noChangeAspect="1"/>
          </p:cNvPicPr>
          <p:nvPr/>
        </p:nvPicPr>
        <p:blipFill rotWithShape="1">
          <a:blip r:embed="rId12"/>
          <a:srcRect r="19599" b="25899"/>
          <a:stretch/>
        </p:blipFill>
        <p:spPr>
          <a:xfrm>
            <a:off x="-4181195" y="3679774"/>
            <a:ext cx="615478" cy="605072"/>
          </a:xfrm>
          <a:prstGeom prst="rect">
            <a:avLst/>
          </a:prstGeom>
        </p:spPr>
      </p:pic>
      <p:pic>
        <p:nvPicPr>
          <p:cNvPr id="21" name="Picture 20" descr="A blue thumb up in a speech bubble&#10;&#10;Description automatically generated">
            <a:extLst>
              <a:ext uri="{FF2B5EF4-FFF2-40B4-BE49-F238E27FC236}">
                <a16:creationId xmlns:a16="http://schemas.microsoft.com/office/drawing/2014/main" id="{8E82CD50-0C82-FDFE-532E-C5F507414BFC}"/>
              </a:ext>
            </a:extLst>
          </p:cNvPr>
          <p:cNvPicPr>
            <a:picLocks noChangeAspect="1"/>
          </p:cNvPicPr>
          <p:nvPr/>
        </p:nvPicPr>
        <p:blipFill rotWithShape="1">
          <a:blip r:embed="rId12"/>
          <a:srcRect r="19599" b="25899"/>
          <a:stretch/>
        </p:blipFill>
        <p:spPr>
          <a:xfrm>
            <a:off x="-7654750" y="3362159"/>
            <a:ext cx="615478" cy="605072"/>
          </a:xfrm>
          <a:prstGeom prst="rect">
            <a:avLst/>
          </a:prstGeom>
        </p:spPr>
      </p:pic>
      <p:pic>
        <p:nvPicPr>
          <p:cNvPr id="22" name="Graphic 21" descr="Comment Dislike with solid fill">
            <a:extLst>
              <a:ext uri="{FF2B5EF4-FFF2-40B4-BE49-F238E27FC236}">
                <a16:creationId xmlns:a16="http://schemas.microsoft.com/office/drawing/2014/main" id="{3954AE1C-F112-F998-4E7E-3E5F78A1725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26736" y="2620850"/>
            <a:ext cx="537680" cy="537680"/>
          </a:xfrm>
          <a:prstGeom prst="rect">
            <a:avLst/>
          </a:prstGeom>
        </p:spPr>
      </p:pic>
      <p:pic>
        <p:nvPicPr>
          <p:cNvPr id="23" name="Graphic 22" descr="Comment Dislike with solid fill">
            <a:extLst>
              <a:ext uri="{FF2B5EF4-FFF2-40B4-BE49-F238E27FC236}">
                <a16:creationId xmlns:a16="http://schemas.microsoft.com/office/drawing/2014/main" id="{04327630-597A-35BB-9E63-F5596B7ABE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31593" y="4665810"/>
            <a:ext cx="772787" cy="772787"/>
          </a:xfrm>
          <a:prstGeom prst="rect">
            <a:avLst/>
          </a:prstGeom>
        </p:spPr>
      </p:pic>
      <p:sp>
        <p:nvSpPr>
          <p:cNvPr id="24" name="TextBox 23">
            <a:extLst>
              <a:ext uri="{FF2B5EF4-FFF2-40B4-BE49-F238E27FC236}">
                <a16:creationId xmlns:a16="http://schemas.microsoft.com/office/drawing/2014/main" id="{6C194C74-2A7B-0324-FC2C-F83D45DF1D25}"/>
              </a:ext>
            </a:extLst>
          </p:cNvPr>
          <p:cNvSpPr txBox="1"/>
          <p:nvPr/>
        </p:nvSpPr>
        <p:spPr>
          <a:xfrm>
            <a:off x="-159222" y="-1765117"/>
            <a:ext cx="12192000" cy="1015663"/>
          </a:xfrm>
          <a:prstGeom prst="rect">
            <a:avLst/>
          </a:prstGeom>
          <a:noFill/>
        </p:spPr>
        <p:txBody>
          <a:bodyPr wrap="square" rtlCol="0">
            <a:spAutoFit/>
          </a:bodyPr>
          <a:lstStyle/>
          <a:p>
            <a:pPr algn="ctr"/>
            <a:r>
              <a:rPr lang="en-US" sz="6000" b="1" i="0" u="none" strike="noStrike" spc="-50" dirty="0">
                <a:solidFill>
                  <a:srgbClr val="117AD4"/>
                </a:solidFill>
                <a:effectLst/>
                <a:latin typeface="Gurmukhi MN" panose="02020600050405020304" pitchFamily="18" charset="0"/>
                <a:ea typeface="Ayuthaya" pitchFamily="2" charset="-34"/>
                <a:cs typeface="Gurmukhi MN" panose="02020600050405020304" pitchFamily="18" charset="0"/>
              </a:rPr>
              <a:t>Sentiment Analysis using Python</a:t>
            </a:r>
          </a:p>
        </p:txBody>
      </p:sp>
      <p:sp>
        <p:nvSpPr>
          <p:cNvPr id="25" name="TextBox 24">
            <a:extLst>
              <a:ext uri="{FF2B5EF4-FFF2-40B4-BE49-F238E27FC236}">
                <a16:creationId xmlns:a16="http://schemas.microsoft.com/office/drawing/2014/main" id="{436A3B5F-34A0-1D5A-7BEA-8EFBD77ECF91}"/>
              </a:ext>
            </a:extLst>
          </p:cNvPr>
          <p:cNvSpPr txBox="1"/>
          <p:nvPr/>
        </p:nvSpPr>
        <p:spPr>
          <a:xfrm>
            <a:off x="-159222" y="-684886"/>
            <a:ext cx="12192000" cy="707886"/>
          </a:xfrm>
          <a:prstGeom prst="rect">
            <a:avLst/>
          </a:prstGeom>
          <a:noFill/>
        </p:spPr>
        <p:txBody>
          <a:bodyPr wrap="square" rtlCol="0">
            <a:spAutoFit/>
          </a:bodyPr>
          <a:lstStyle/>
          <a:p>
            <a:pPr algn="ctr"/>
            <a:r>
              <a:rPr lang="en-US" sz="4000" b="1" spc="-50" dirty="0">
                <a:solidFill>
                  <a:srgbClr val="117AD4"/>
                </a:solidFill>
                <a:latin typeface="Gurmukhi MN" panose="02020600050405020304" pitchFamily="18" charset="0"/>
                <a:ea typeface="Ayuthaya" pitchFamily="2" charset="-34"/>
                <a:cs typeface="Gurmukhi MN" panose="02020600050405020304" pitchFamily="18" charset="0"/>
              </a:rPr>
              <a:t>(updated)</a:t>
            </a:r>
          </a:p>
        </p:txBody>
      </p:sp>
      <p:grpSp>
        <p:nvGrpSpPr>
          <p:cNvPr id="26" name="Group 25">
            <a:extLst>
              <a:ext uri="{FF2B5EF4-FFF2-40B4-BE49-F238E27FC236}">
                <a16:creationId xmlns:a16="http://schemas.microsoft.com/office/drawing/2014/main" id="{C384780E-9BEE-0CFD-DDC7-D2DE0AF2E249}"/>
              </a:ext>
            </a:extLst>
          </p:cNvPr>
          <p:cNvGrpSpPr/>
          <p:nvPr/>
        </p:nvGrpSpPr>
        <p:grpSpPr>
          <a:xfrm>
            <a:off x="13623245" y="2204045"/>
            <a:ext cx="4003732" cy="1157716"/>
            <a:chOff x="4887475" y="2603529"/>
            <a:chExt cx="3783628" cy="875148"/>
          </a:xfrm>
          <a:solidFill>
            <a:schemeClr val="accent1">
              <a:lumMod val="60000"/>
              <a:lumOff val="40000"/>
            </a:schemeClr>
          </a:solidFill>
        </p:grpSpPr>
        <p:sp>
          <p:nvSpPr>
            <p:cNvPr id="27" name="Oval Callout 26">
              <a:extLst>
                <a:ext uri="{FF2B5EF4-FFF2-40B4-BE49-F238E27FC236}">
                  <a16:creationId xmlns:a16="http://schemas.microsoft.com/office/drawing/2014/main" id="{C38A5C30-2596-F8A9-7B70-D7B2AA9BC9FF}"/>
                </a:ext>
              </a:extLst>
            </p:cNvPr>
            <p:cNvSpPr/>
            <p:nvPr/>
          </p:nvSpPr>
          <p:spPr>
            <a:xfrm>
              <a:off x="4887475" y="2603529"/>
              <a:ext cx="3783628" cy="875148"/>
            </a:xfrm>
            <a:prstGeom prst="wedgeEllipseCallout">
              <a:avLst>
                <a:gd name="adj1" fmla="val -52407"/>
                <a:gd name="adj2" fmla="val 44722"/>
              </a:avLst>
            </a:prstGeom>
            <a:solidFill>
              <a:schemeClr val="accent2">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b="1" dirty="0">
                  <a:solidFill>
                    <a:schemeClr val="tx1"/>
                  </a:solidFill>
                </a:rPr>
                <a:t>THAO TRAN </a:t>
              </a:r>
              <a:r>
                <a:rPr lang="en-US" sz="1500" dirty="0">
                  <a:solidFill>
                    <a:schemeClr val="tx1"/>
                  </a:solidFill>
                </a:rPr>
                <a:t>(★★★★★</a:t>
              </a:r>
              <a:r>
                <a:rPr lang="en-US" sz="1200" dirty="0">
                  <a:solidFill>
                    <a:schemeClr val="tx1"/>
                  </a:solidFill>
                </a:rPr>
                <a:t>)</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a:t>
              </a:r>
            </a:p>
          </p:txBody>
        </p:sp>
        <p:pic>
          <p:nvPicPr>
            <p:cNvPr id="28" name="Picture 27" descr="A group of cartoon girls&#10;&#10;Description automatically generated">
              <a:extLst>
                <a:ext uri="{FF2B5EF4-FFF2-40B4-BE49-F238E27FC236}">
                  <a16:creationId xmlns:a16="http://schemas.microsoft.com/office/drawing/2014/main" id="{32B31188-113A-B34C-461C-E4F917DE1C90}"/>
                </a:ext>
              </a:extLst>
            </p:cNvPr>
            <p:cNvPicPr>
              <a:picLocks noChangeAspect="1"/>
            </p:cNvPicPr>
            <p:nvPr/>
          </p:nvPicPr>
          <p:blipFill rotWithShape="1">
            <a:blip r:embed="rId15"/>
            <a:srcRect l="51887" t="49565" b="4548"/>
            <a:stretch/>
          </p:blipFill>
          <p:spPr>
            <a:xfrm>
              <a:off x="7648322" y="2761797"/>
              <a:ext cx="455177" cy="434111"/>
            </a:xfrm>
            <a:prstGeom prst="rect">
              <a:avLst/>
            </a:prstGeom>
            <a:grpFill/>
          </p:spPr>
        </p:pic>
      </p:grpSp>
      <p:grpSp>
        <p:nvGrpSpPr>
          <p:cNvPr id="29" name="Group 28">
            <a:extLst>
              <a:ext uri="{FF2B5EF4-FFF2-40B4-BE49-F238E27FC236}">
                <a16:creationId xmlns:a16="http://schemas.microsoft.com/office/drawing/2014/main" id="{102CFB59-A83C-10B5-1788-02BAA7834C4D}"/>
              </a:ext>
            </a:extLst>
          </p:cNvPr>
          <p:cNvGrpSpPr/>
          <p:nvPr/>
        </p:nvGrpSpPr>
        <p:grpSpPr>
          <a:xfrm>
            <a:off x="15909132" y="3361759"/>
            <a:ext cx="3894750" cy="1119245"/>
            <a:chOff x="7200861" y="3476150"/>
            <a:chExt cx="2950668" cy="776378"/>
          </a:xfrm>
          <a:solidFill>
            <a:schemeClr val="accent1">
              <a:lumMod val="60000"/>
              <a:lumOff val="40000"/>
            </a:schemeClr>
          </a:solidFill>
        </p:grpSpPr>
        <p:sp>
          <p:nvSpPr>
            <p:cNvPr id="30" name="Oval Callout 29">
              <a:extLst>
                <a:ext uri="{FF2B5EF4-FFF2-40B4-BE49-F238E27FC236}">
                  <a16:creationId xmlns:a16="http://schemas.microsoft.com/office/drawing/2014/main" id="{59988748-B7FD-7679-E46C-1328541C10BC}"/>
                </a:ext>
              </a:extLst>
            </p:cNvPr>
            <p:cNvSpPr/>
            <p:nvPr/>
          </p:nvSpPr>
          <p:spPr>
            <a:xfrm>
              <a:off x="7200861" y="3476150"/>
              <a:ext cx="2950668" cy="776378"/>
            </a:xfrm>
            <a:prstGeom prst="wedgeEllipseCallout">
              <a:avLst>
                <a:gd name="adj1" fmla="val -63516"/>
                <a:gd name="adj2" fmla="val 53611"/>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b="1" dirty="0">
                  <a:solidFill>
                    <a:schemeClr val="tx1"/>
                  </a:solidFill>
                </a:rPr>
                <a:t>THU TRAN </a:t>
              </a:r>
              <a:r>
                <a:rPr lang="en-US" sz="1500" dirty="0">
                  <a:solidFill>
                    <a:schemeClr val="tx1"/>
                  </a:solidFill>
                </a:rPr>
                <a:t>(★★★)</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a:t>
              </a:r>
            </a:p>
          </p:txBody>
        </p:sp>
        <p:pic>
          <p:nvPicPr>
            <p:cNvPr id="31" name="Picture 30" descr="A cartoon of a person wearing glasses&#10;&#10;Description automatically generated">
              <a:extLst>
                <a:ext uri="{FF2B5EF4-FFF2-40B4-BE49-F238E27FC236}">
                  <a16:creationId xmlns:a16="http://schemas.microsoft.com/office/drawing/2014/main" id="{1025EF1A-2F57-6DDC-6664-7214ECB80678}"/>
                </a:ext>
              </a:extLst>
            </p:cNvPr>
            <p:cNvPicPr>
              <a:picLocks noChangeAspect="1"/>
            </p:cNvPicPr>
            <p:nvPr/>
          </p:nvPicPr>
          <p:blipFill>
            <a:blip r:embed="rId16"/>
            <a:stretch>
              <a:fillRect/>
            </a:stretch>
          </p:blipFill>
          <p:spPr>
            <a:xfrm>
              <a:off x="9253449" y="3643325"/>
              <a:ext cx="418520" cy="418520"/>
            </a:xfrm>
            <a:prstGeom prst="rect">
              <a:avLst/>
            </a:prstGeom>
            <a:grpFill/>
            <a:ln>
              <a:noFill/>
            </a:ln>
          </p:spPr>
        </p:pic>
      </p:grpSp>
      <p:grpSp>
        <p:nvGrpSpPr>
          <p:cNvPr id="34" name="Group 33">
            <a:extLst>
              <a:ext uri="{FF2B5EF4-FFF2-40B4-BE49-F238E27FC236}">
                <a16:creationId xmlns:a16="http://schemas.microsoft.com/office/drawing/2014/main" id="{5823402F-5567-3080-B3EB-220F3FB49A59}"/>
              </a:ext>
            </a:extLst>
          </p:cNvPr>
          <p:cNvGrpSpPr/>
          <p:nvPr/>
        </p:nvGrpSpPr>
        <p:grpSpPr>
          <a:xfrm>
            <a:off x="17249327" y="4742528"/>
            <a:ext cx="3843117" cy="1217795"/>
            <a:chOff x="7959023" y="5131588"/>
            <a:chExt cx="3843117" cy="1217795"/>
          </a:xfrm>
        </p:grpSpPr>
        <p:sp>
          <p:nvSpPr>
            <p:cNvPr id="32" name="Oval Callout 31">
              <a:extLst>
                <a:ext uri="{FF2B5EF4-FFF2-40B4-BE49-F238E27FC236}">
                  <a16:creationId xmlns:a16="http://schemas.microsoft.com/office/drawing/2014/main" id="{695A29BC-BFFD-5923-F2B5-C5BAB3B5DDB6}"/>
                </a:ext>
              </a:extLst>
            </p:cNvPr>
            <p:cNvSpPr/>
            <p:nvPr/>
          </p:nvSpPr>
          <p:spPr>
            <a:xfrm>
              <a:off x="7959023" y="5131588"/>
              <a:ext cx="3843117" cy="1217795"/>
            </a:xfrm>
            <a:prstGeom prst="wedgeEllipseCallout">
              <a:avLst>
                <a:gd name="adj1" fmla="val -60831"/>
                <a:gd name="adj2" fmla="val 48454"/>
              </a:avLst>
            </a:prstGeom>
            <a:solidFill>
              <a:schemeClr val="accent5">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b="1" dirty="0">
                  <a:solidFill>
                    <a:schemeClr val="tx1"/>
                  </a:solidFill>
                </a:rPr>
                <a:t>HUITING WU </a:t>
              </a:r>
              <a:r>
                <a:rPr lang="en-US" sz="1500" dirty="0">
                  <a:solidFill>
                    <a:schemeClr val="tx1"/>
                  </a:solidFill>
                </a:rPr>
                <a:t>(★★★★)</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a:t>
              </a:r>
            </a:p>
          </p:txBody>
        </p:sp>
        <p:pic>
          <p:nvPicPr>
            <p:cNvPr id="33" name="Picture 32" descr="A group of cartoon girls&#10;&#10;Description automatically generated">
              <a:extLst>
                <a:ext uri="{FF2B5EF4-FFF2-40B4-BE49-F238E27FC236}">
                  <a16:creationId xmlns:a16="http://schemas.microsoft.com/office/drawing/2014/main" id="{968C388A-DBEB-7942-B1CF-82C933BDAF98}"/>
                </a:ext>
              </a:extLst>
            </p:cNvPr>
            <p:cNvPicPr>
              <a:picLocks noChangeAspect="1"/>
            </p:cNvPicPr>
            <p:nvPr/>
          </p:nvPicPr>
          <p:blipFill rotWithShape="1">
            <a:blip r:embed="rId15"/>
            <a:srcRect l="916" t="1423" r="49623" b="50000"/>
            <a:stretch/>
          </p:blipFill>
          <p:spPr>
            <a:xfrm>
              <a:off x="10821297" y="5475548"/>
              <a:ext cx="448822" cy="440802"/>
            </a:xfrm>
            <a:prstGeom prst="rect">
              <a:avLst/>
            </a:prstGeom>
          </p:spPr>
        </p:pic>
      </p:grpSp>
      <p:grpSp>
        <p:nvGrpSpPr>
          <p:cNvPr id="81" name="Group 80">
            <a:extLst>
              <a:ext uri="{FF2B5EF4-FFF2-40B4-BE49-F238E27FC236}">
                <a16:creationId xmlns:a16="http://schemas.microsoft.com/office/drawing/2014/main" id="{5848CCF7-B1F7-B407-D2CD-12874C64B8EF}"/>
              </a:ext>
            </a:extLst>
          </p:cNvPr>
          <p:cNvGrpSpPr/>
          <p:nvPr/>
        </p:nvGrpSpPr>
        <p:grpSpPr>
          <a:xfrm>
            <a:off x="13623245" y="210371"/>
            <a:ext cx="1280160" cy="1097280"/>
            <a:chOff x="2755922" y="2772466"/>
            <a:chExt cx="1627632" cy="1371600"/>
          </a:xfrm>
        </p:grpSpPr>
        <p:sp>
          <p:nvSpPr>
            <p:cNvPr id="60" name="Hexagon 59">
              <a:extLst>
                <a:ext uri="{FF2B5EF4-FFF2-40B4-BE49-F238E27FC236}">
                  <a16:creationId xmlns:a16="http://schemas.microsoft.com/office/drawing/2014/main" id="{025FD376-B401-FE48-BF26-27B4BD835AA8}"/>
                </a:ext>
              </a:extLst>
            </p:cNvPr>
            <p:cNvSpPr/>
            <p:nvPr/>
          </p:nvSpPr>
          <p:spPr>
            <a:xfrm>
              <a:off x="2755922" y="277246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Graphic 70" descr="Badge with solid fill">
              <a:extLst>
                <a:ext uri="{FF2B5EF4-FFF2-40B4-BE49-F238E27FC236}">
                  <a16:creationId xmlns:a16="http://schemas.microsoft.com/office/drawing/2014/main" id="{AD676F30-72CC-6845-3658-F1926DC3842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112538" y="3001066"/>
              <a:ext cx="914400" cy="914400"/>
            </a:xfrm>
            <a:prstGeom prst="rect">
              <a:avLst/>
            </a:prstGeom>
          </p:spPr>
        </p:pic>
      </p:grpSp>
      <p:grpSp>
        <p:nvGrpSpPr>
          <p:cNvPr id="80" name="Group 79">
            <a:extLst>
              <a:ext uri="{FF2B5EF4-FFF2-40B4-BE49-F238E27FC236}">
                <a16:creationId xmlns:a16="http://schemas.microsoft.com/office/drawing/2014/main" id="{42261D7E-C7E8-024F-0679-F114A1D5C56B}"/>
              </a:ext>
            </a:extLst>
          </p:cNvPr>
          <p:cNvGrpSpPr/>
          <p:nvPr/>
        </p:nvGrpSpPr>
        <p:grpSpPr>
          <a:xfrm>
            <a:off x="12639131" y="233188"/>
            <a:ext cx="1280160" cy="1097280"/>
            <a:chOff x="210422" y="2752746"/>
            <a:chExt cx="1627632" cy="1371600"/>
          </a:xfrm>
        </p:grpSpPr>
        <p:sp>
          <p:nvSpPr>
            <p:cNvPr id="54" name="Hexagon 53">
              <a:extLst>
                <a:ext uri="{FF2B5EF4-FFF2-40B4-BE49-F238E27FC236}">
                  <a16:creationId xmlns:a16="http://schemas.microsoft.com/office/drawing/2014/main" id="{8595FDCB-7856-2F8E-25DA-C81AEEE5839D}"/>
                </a:ext>
              </a:extLst>
            </p:cNvPr>
            <p:cNvSpPr/>
            <p:nvPr/>
          </p:nvSpPr>
          <p:spPr>
            <a:xfrm>
              <a:off x="210422" y="275274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Graphic 68" descr="Badge 1 with solid fill">
              <a:extLst>
                <a:ext uri="{FF2B5EF4-FFF2-40B4-BE49-F238E27FC236}">
                  <a16:creationId xmlns:a16="http://schemas.microsoft.com/office/drawing/2014/main" id="{412E6701-3AD4-84D5-FB5B-042CCC4EF97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67038" y="3011503"/>
              <a:ext cx="914400" cy="914400"/>
            </a:xfrm>
            <a:prstGeom prst="rect">
              <a:avLst/>
            </a:prstGeom>
          </p:spPr>
        </p:pic>
      </p:grpSp>
      <p:sp>
        <p:nvSpPr>
          <p:cNvPr id="104" name="Chevron 103">
            <a:extLst>
              <a:ext uri="{FF2B5EF4-FFF2-40B4-BE49-F238E27FC236}">
                <a16:creationId xmlns:a16="http://schemas.microsoft.com/office/drawing/2014/main" id="{29123BBE-7BE6-204A-E11E-F969B619019B}"/>
              </a:ext>
            </a:extLst>
          </p:cNvPr>
          <p:cNvSpPr/>
          <p:nvPr/>
        </p:nvSpPr>
        <p:spPr>
          <a:xfrm>
            <a:off x="15094550" y="405068"/>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WORDCLOUD</a:t>
            </a:r>
          </a:p>
        </p:txBody>
      </p:sp>
      <p:sp>
        <p:nvSpPr>
          <p:cNvPr id="103" name="!!title1">
            <a:extLst>
              <a:ext uri="{FF2B5EF4-FFF2-40B4-BE49-F238E27FC236}">
                <a16:creationId xmlns:a16="http://schemas.microsoft.com/office/drawing/2014/main" id="{64EC7ECF-7E2B-4B80-3A7F-3E0D94452924}"/>
              </a:ext>
            </a:extLst>
          </p:cNvPr>
          <p:cNvSpPr/>
          <p:nvPr/>
        </p:nvSpPr>
        <p:spPr>
          <a:xfrm>
            <a:off x="14106537" y="427885"/>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DATA PROCESSING</a:t>
            </a:r>
          </a:p>
        </p:txBody>
      </p:sp>
      <p:sp>
        <p:nvSpPr>
          <p:cNvPr id="4" name="TextBox 3">
            <a:extLst>
              <a:ext uri="{FF2B5EF4-FFF2-40B4-BE49-F238E27FC236}">
                <a16:creationId xmlns:a16="http://schemas.microsoft.com/office/drawing/2014/main" id="{79D795C8-427D-8E83-A529-1FE7719F9788}"/>
              </a:ext>
            </a:extLst>
          </p:cNvPr>
          <p:cNvSpPr txBox="1"/>
          <p:nvPr/>
        </p:nvSpPr>
        <p:spPr>
          <a:xfrm>
            <a:off x="268433" y="1704745"/>
            <a:ext cx="11789105" cy="4832092"/>
          </a:xfrm>
          <a:prstGeom prst="rect">
            <a:avLst/>
          </a:prstGeom>
          <a:noFill/>
        </p:spPr>
        <p:txBody>
          <a:bodyPr wrap="square">
            <a:spAutoFit/>
          </a:bodyPr>
          <a:lstStyle/>
          <a:p>
            <a:pPr marL="342900" indent="-342900" algn="just" rtl="0" fontAlgn="base">
              <a:spcBef>
                <a:spcPts val="0"/>
              </a:spcBef>
              <a:spcAft>
                <a:spcPts val="0"/>
              </a:spcAft>
              <a:buFont typeface="System Font Regular"/>
              <a:buChar char="⎯"/>
            </a:pPr>
            <a:r>
              <a:rPr lang="en-US" sz="2800" b="1" i="0" u="none" strike="noStrike" spc="-100" dirty="0">
                <a:solidFill>
                  <a:schemeClr val="tx2">
                    <a:lumMod val="90000"/>
                    <a:lumOff val="10000"/>
                  </a:schemeClr>
                </a:solidFill>
                <a:effectLst/>
                <a:latin typeface="Gurmukhi MN" panose="02020600050405020304" pitchFamily="18" charset="0"/>
                <a:cs typeface="Gurmukhi MN" panose="02020600050405020304" pitchFamily="18" charset="0"/>
              </a:rPr>
              <a:t>Term Frequency - Inverse Document Frequency (TF-IDF)</a:t>
            </a:r>
            <a:r>
              <a:rPr lang="en-US" sz="2800" b="0" i="0" u="none" strike="noStrike" spc="-100" dirty="0">
                <a:solidFill>
                  <a:schemeClr val="tx2">
                    <a:lumMod val="90000"/>
                    <a:lumOff val="10000"/>
                  </a:schemeClr>
                </a:solidFill>
                <a:effectLst/>
                <a:latin typeface="Gurmukhi MN" panose="02020600050405020304" pitchFamily="18" charset="0"/>
                <a:cs typeface="Gurmukhi MN" panose="02020600050405020304" pitchFamily="18" charset="0"/>
              </a:rPr>
              <a:t> is a widely used statistical method in natural language processing and information retrieval.</a:t>
            </a:r>
          </a:p>
          <a:p>
            <a:pPr marL="342900" indent="-342900" algn="just" rtl="0" fontAlgn="base">
              <a:spcBef>
                <a:spcPts val="0"/>
              </a:spcBef>
              <a:spcAft>
                <a:spcPts val="0"/>
              </a:spcAft>
              <a:buFont typeface="System Font Regular"/>
              <a:buChar char="⎯"/>
            </a:pPr>
            <a:r>
              <a:rPr lang="en-US" sz="2800" b="1" i="0" u="none" strike="noStrike" spc="-100" dirty="0">
                <a:solidFill>
                  <a:schemeClr val="tx2">
                    <a:lumMod val="90000"/>
                    <a:lumOff val="10000"/>
                  </a:schemeClr>
                </a:solidFill>
                <a:effectLst/>
                <a:latin typeface="Gurmukhi MN" panose="02020600050405020304" pitchFamily="18" charset="0"/>
                <a:cs typeface="Gurmukhi MN" panose="02020600050405020304" pitchFamily="18" charset="0"/>
              </a:rPr>
              <a:t>Term Frequency</a:t>
            </a:r>
            <a:r>
              <a:rPr lang="en-US" sz="2800" b="0" i="0" u="none" strike="noStrike" spc="-100" dirty="0">
                <a:solidFill>
                  <a:schemeClr val="tx2">
                    <a:lumMod val="90000"/>
                    <a:lumOff val="10000"/>
                  </a:schemeClr>
                </a:solidFill>
                <a:effectLst/>
                <a:latin typeface="Gurmukhi MN" panose="02020600050405020304" pitchFamily="18" charset="0"/>
                <a:cs typeface="Gurmukhi MN" panose="02020600050405020304" pitchFamily="18" charset="0"/>
              </a:rPr>
              <a:t>: TF of a term or word is the number of times the term appears in a document compared to the total number of words in the document.</a:t>
            </a:r>
          </a:p>
          <a:p>
            <a:pPr marL="342900" indent="-342900" algn="just" rtl="0" fontAlgn="base">
              <a:spcBef>
                <a:spcPts val="0"/>
              </a:spcBef>
              <a:spcAft>
                <a:spcPts val="1200"/>
              </a:spcAft>
              <a:buFont typeface="System Font Regular"/>
              <a:buChar char="⎯"/>
            </a:pPr>
            <a:r>
              <a:rPr lang="en-US" sz="2800" b="1" i="0" u="none" strike="noStrike" spc="-100" dirty="0">
                <a:solidFill>
                  <a:schemeClr val="tx2">
                    <a:lumMod val="90000"/>
                    <a:lumOff val="10000"/>
                  </a:schemeClr>
                </a:solidFill>
                <a:effectLst/>
                <a:latin typeface="Gurmukhi MN" panose="02020600050405020304" pitchFamily="18" charset="0"/>
                <a:cs typeface="Gurmukhi MN" panose="02020600050405020304" pitchFamily="18" charset="0"/>
              </a:rPr>
              <a:t>Inverse Document Frequency:</a:t>
            </a:r>
            <a:r>
              <a:rPr lang="en-US" sz="2800" b="0" i="0" u="none" strike="noStrike" spc="-100" dirty="0">
                <a:solidFill>
                  <a:schemeClr val="tx2">
                    <a:lumMod val="90000"/>
                    <a:lumOff val="10000"/>
                  </a:schemeClr>
                </a:solidFill>
                <a:effectLst/>
                <a:latin typeface="Gurmukhi MN" panose="02020600050405020304" pitchFamily="18" charset="0"/>
                <a:cs typeface="Gurmukhi MN" panose="02020600050405020304" pitchFamily="18" charset="0"/>
              </a:rPr>
              <a:t> IDF of a term reflects the proportion of documents in the X corpus that contain the term. Words unique to a small percentage of documents (e.g., technical jargon terms) receive higher importance values than words common across all documents (e.g., a, the, and).</a:t>
            </a:r>
          </a:p>
        </p:txBody>
      </p:sp>
    </p:spTree>
    <p:extLst>
      <p:ext uri="{BB962C8B-B14F-4D97-AF65-F5344CB8AC3E}">
        <p14:creationId xmlns:p14="http://schemas.microsoft.com/office/powerpoint/2010/main" val="509652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repeatCount="indefinite" fill="hold" nodeType="clickEffect">
                                  <p:stCondLst>
                                    <p:cond delay="0"/>
                                  </p:stCondLst>
                                  <p:endCondLst>
                                    <p:cond evt="onNext" delay="0">
                                      <p:tgtEl>
                                        <p:sldTgt/>
                                      </p:tgtEl>
                                    </p:cond>
                                  </p:end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par>
                                <p:cTn id="11" presetID="23" presetClass="entr" presetSubtype="16" repeatCount="indefinite" fill="hold" nodeType="withEffect">
                                  <p:stCondLst>
                                    <p:cond delay="0"/>
                                  </p:stCondLst>
                                  <p:endCondLst>
                                    <p:cond evt="onNext" delay="0">
                                      <p:tgtEl>
                                        <p:sldTgt/>
                                      </p:tgtEl>
                                    </p:cond>
                                  </p:endCondLst>
                                  <p:childTnLst>
                                    <p:set>
                                      <p:cBhvr>
                                        <p:cTn id="12" dur="1" fill="hold">
                                          <p:stCondLst>
                                            <p:cond delay="0"/>
                                          </p:stCondLst>
                                        </p:cTn>
                                        <p:tgtEl>
                                          <p:spTgt spid="16"/>
                                        </p:tgtEl>
                                        <p:attrNameLst>
                                          <p:attrName>style.visibility</p:attrName>
                                        </p:attrNameLst>
                                      </p:cBhvr>
                                      <p:to>
                                        <p:strVal val="visible"/>
                                      </p:to>
                                    </p:set>
                                    <p:anim calcmode="lin" valueType="num">
                                      <p:cBhvr>
                                        <p:cTn id="13" dur="1250" fill="hold"/>
                                        <p:tgtEl>
                                          <p:spTgt spid="16"/>
                                        </p:tgtEl>
                                        <p:attrNameLst>
                                          <p:attrName>ppt_w</p:attrName>
                                        </p:attrNameLst>
                                      </p:cBhvr>
                                      <p:tavLst>
                                        <p:tav tm="0">
                                          <p:val>
                                            <p:fltVal val="0"/>
                                          </p:val>
                                        </p:tav>
                                        <p:tav tm="100000">
                                          <p:val>
                                            <p:strVal val="#ppt_w"/>
                                          </p:val>
                                        </p:tav>
                                      </p:tavLst>
                                    </p:anim>
                                    <p:anim calcmode="lin" valueType="num">
                                      <p:cBhvr>
                                        <p:cTn id="14" dur="1250" fill="hold"/>
                                        <p:tgtEl>
                                          <p:spTgt spid="16"/>
                                        </p:tgtEl>
                                        <p:attrNameLst>
                                          <p:attrName>ppt_h</p:attrName>
                                        </p:attrNameLst>
                                      </p:cBhvr>
                                      <p:tavLst>
                                        <p:tav tm="0">
                                          <p:val>
                                            <p:fltVal val="0"/>
                                          </p:val>
                                        </p:tav>
                                        <p:tav tm="100000">
                                          <p:val>
                                            <p:strVal val="#ppt_h"/>
                                          </p:val>
                                        </p:tav>
                                      </p:tavLst>
                                    </p:anim>
                                  </p:childTnLst>
                                </p:cTn>
                              </p:par>
                              <p:par>
                                <p:cTn id="15" presetID="23" presetClass="entr" presetSubtype="16" repeatCount="indefinite" fill="hold" nodeType="withEffect">
                                  <p:stCondLst>
                                    <p:cond delay="0"/>
                                  </p:stCondLst>
                                  <p:endCondLst>
                                    <p:cond evt="onNext" delay="0">
                                      <p:tgtEl>
                                        <p:sldTgt/>
                                      </p:tgtEl>
                                    </p:cond>
                                  </p:endCondLst>
                                  <p:childTnLst>
                                    <p:set>
                                      <p:cBhvr>
                                        <p:cTn id="16" dur="1" fill="hold">
                                          <p:stCondLst>
                                            <p:cond delay="0"/>
                                          </p:stCondLst>
                                        </p:cTn>
                                        <p:tgtEl>
                                          <p:spTgt spid="21"/>
                                        </p:tgtEl>
                                        <p:attrNameLst>
                                          <p:attrName>style.visibility</p:attrName>
                                        </p:attrNameLst>
                                      </p:cBhvr>
                                      <p:to>
                                        <p:strVal val="visible"/>
                                      </p:to>
                                    </p:set>
                                    <p:anim calcmode="lin" valueType="num">
                                      <p:cBhvr>
                                        <p:cTn id="17" dur="2000" fill="hold"/>
                                        <p:tgtEl>
                                          <p:spTgt spid="21"/>
                                        </p:tgtEl>
                                        <p:attrNameLst>
                                          <p:attrName>ppt_w</p:attrName>
                                        </p:attrNameLst>
                                      </p:cBhvr>
                                      <p:tavLst>
                                        <p:tav tm="0">
                                          <p:val>
                                            <p:fltVal val="0"/>
                                          </p:val>
                                        </p:tav>
                                        <p:tav tm="100000">
                                          <p:val>
                                            <p:strVal val="#ppt_w"/>
                                          </p:val>
                                        </p:tav>
                                      </p:tavLst>
                                    </p:anim>
                                    <p:anim calcmode="lin" valueType="num">
                                      <p:cBhvr>
                                        <p:cTn id="18" dur="2000" fill="hold"/>
                                        <p:tgtEl>
                                          <p:spTgt spid="21"/>
                                        </p:tgtEl>
                                        <p:attrNameLst>
                                          <p:attrName>ppt_h</p:attrName>
                                        </p:attrNameLst>
                                      </p:cBhvr>
                                      <p:tavLst>
                                        <p:tav tm="0">
                                          <p:val>
                                            <p:fltVal val="0"/>
                                          </p:val>
                                        </p:tav>
                                        <p:tav tm="100000">
                                          <p:val>
                                            <p:strVal val="#ppt_h"/>
                                          </p:val>
                                        </p:tav>
                                      </p:tavLst>
                                    </p:anim>
                                  </p:childTnLst>
                                </p:cTn>
                              </p:par>
                              <p:par>
                                <p:cTn id="19" presetID="23" presetClass="entr" presetSubtype="16" repeatCount="indefinite" fill="hold" nodeType="withEffect">
                                  <p:stCondLst>
                                    <p:cond delay="0"/>
                                  </p:stCondLst>
                                  <p:endCondLst>
                                    <p:cond evt="onNext" delay="0">
                                      <p:tgtEl>
                                        <p:sldTgt/>
                                      </p:tgtEl>
                                    </p:cond>
                                  </p:endCondLst>
                                  <p:childTnLst>
                                    <p:set>
                                      <p:cBhvr>
                                        <p:cTn id="20" dur="1" fill="hold">
                                          <p:stCondLst>
                                            <p:cond delay="0"/>
                                          </p:stCondLst>
                                        </p:cTn>
                                        <p:tgtEl>
                                          <p:spTgt spid="18"/>
                                        </p:tgtEl>
                                        <p:attrNameLst>
                                          <p:attrName>style.visibility</p:attrName>
                                        </p:attrNameLst>
                                      </p:cBhvr>
                                      <p:to>
                                        <p:strVal val="visible"/>
                                      </p:to>
                                    </p:set>
                                    <p:anim calcmode="lin" valueType="num">
                                      <p:cBhvr>
                                        <p:cTn id="21" dur="3000" fill="hold"/>
                                        <p:tgtEl>
                                          <p:spTgt spid="18"/>
                                        </p:tgtEl>
                                        <p:attrNameLst>
                                          <p:attrName>ppt_w</p:attrName>
                                        </p:attrNameLst>
                                      </p:cBhvr>
                                      <p:tavLst>
                                        <p:tav tm="0">
                                          <p:val>
                                            <p:fltVal val="0"/>
                                          </p:val>
                                        </p:tav>
                                        <p:tav tm="100000">
                                          <p:val>
                                            <p:strVal val="#ppt_w"/>
                                          </p:val>
                                        </p:tav>
                                      </p:tavLst>
                                    </p:anim>
                                    <p:anim calcmode="lin" valueType="num">
                                      <p:cBhvr>
                                        <p:cTn id="22" dur="3000" fill="hold"/>
                                        <p:tgtEl>
                                          <p:spTgt spid="18"/>
                                        </p:tgtEl>
                                        <p:attrNameLst>
                                          <p:attrName>ppt_h</p:attrName>
                                        </p:attrNameLst>
                                      </p:cBhvr>
                                      <p:tavLst>
                                        <p:tav tm="0">
                                          <p:val>
                                            <p:fltVal val="0"/>
                                          </p:val>
                                        </p:tav>
                                        <p:tav tm="100000">
                                          <p:val>
                                            <p:strVal val="#ppt_h"/>
                                          </p:val>
                                        </p:tav>
                                      </p:tavLst>
                                    </p:anim>
                                  </p:childTnLst>
                                </p:cTn>
                              </p:par>
                              <p:par>
                                <p:cTn id="23" presetID="23" presetClass="entr" presetSubtype="16" repeatCount="indefinite" nodeType="withEffect">
                                  <p:stCondLst>
                                    <p:cond delay="0"/>
                                  </p:stCondLst>
                                  <p:endCondLst>
                                    <p:cond evt="onNext" delay="0">
                                      <p:tgtEl>
                                        <p:sldTgt/>
                                      </p:tgtEl>
                                    </p:cond>
                                  </p:endCondLst>
                                  <p:childTnLst>
                                    <p:set>
                                      <p:cBhvr>
                                        <p:cTn id="24" dur="1" fill="hold">
                                          <p:stCondLst>
                                            <p:cond delay="0"/>
                                          </p:stCondLst>
                                        </p:cTn>
                                        <p:tgtEl>
                                          <p:spTgt spid="20"/>
                                        </p:tgtEl>
                                        <p:attrNameLst>
                                          <p:attrName>style.visibility</p:attrName>
                                        </p:attrNameLst>
                                      </p:cBhvr>
                                      <p:to>
                                        <p:strVal val="visible"/>
                                      </p:to>
                                    </p:set>
                                    <p:anim calcmode="lin" valueType="num">
                                      <p:cBhvr>
                                        <p:cTn id="25" dur="3000" fill="hold"/>
                                        <p:tgtEl>
                                          <p:spTgt spid="20"/>
                                        </p:tgtEl>
                                        <p:attrNameLst>
                                          <p:attrName>ppt_w</p:attrName>
                                        </p:attrNameLst>
                                      </p:cBhvr>
                                      <p:tavLst>
                                        <p:tav tm="0">
                                          <p:val>
                                            <p:fltVal val="0"/>
                                          </p:val>
                                        </p:tav>
                                        <p:tav tm="100000">
                                          <p:val>
                                            <p:strVal val="#ppt_w"/>
                                          </p:val>
                                        </p:tav>
                                      </p:tavLst>
                                    </p:anim>
                                    <p:anim calcmode="lin" valueType="num">
                                      <p:cBhvr>
                                        <p:cTn id="26" dur="3000" fill="hold"/>
                                        <p:tgtEl>
                                          <p:spTgt spid="20"/>
                                        </p:tgtEl>
                                        <p:attrNameLst>
                                          <p:attrName>ppt_h</p:attrName>
                                        </p:attrNameLst>
                                      </p:cBhvr>
                                      <p:tavLst>
                                        <p:tav tm="0">
                                          <p:val>
                                            <p:fltVal val="0"/>
                                          </p:val>
                                        </p:tav>
                                        <p:tav tm="100000">
                                          <p:val>
                                            <p:strVal val="#ppt_h"/>
                                          </p:val>
                                        </p:tav>
                                      </p:tavLst>
                                    </p:anim>
                                  </p:childTnLst>
                                </p:cTn>
                              </p:par>
                              <p:par>
                                <p:cTn id="27" presetID="23" presetClass="entr" presetSubtype="16" repeatCount="indefinite" fill="hold" nodeType="withEffect">
                                  <p:stCondLst>
                                    <p:cond delay="500"/>
                                  </p:stCondLst>
                                  <p:endCondLst>
                                    <p:cond evt="onNext" delay="0">
                                      <p:tgtEl>
                                        <p:sldTgt/>
                                      </p:tgtEl>
                                    </p:cond>
                                  </p:endCondLst>
                                  <p:childTnLst>
                                    <p:set>
                                      <p:cBhvr>
                                        <p:cTn id="28" dur="1" fill="hold">
                                          <p:stCondLst>
                                            <p:cond delay="0"/>
                                          </p:stCondLst>
                                        </p:cTn>
                                        <p:tgtEl>
                                          <p:spTgt spid="14"/>
                                        </p:tgtEl>
                                        <p:attrNameLst>
                                          <p:attrName>style.visibility</p:attrName>
                                        </p:attrNameLst>
                                      </p:cBhvr>
                                      <p:to>
                                        <p:strVal val="visible"/>
                                      </p:to>
                                    </p:set>
                                    <p:anim calcmode="lin" valueType="num">
                                      <p:cBhvr>
                                        <p:cTn id="29" dur="2000" fill="hold"/>
                                        <p:tgtEl>
                                          <p:spTgt spid="14"/>
                                        </p:tgtEl>
                                        <p:attrNameLst>
                                          <p:attrName>ppt_w</p:attrName>
                                        </p:attrNameLst>
                                      </p:cBhvr>
                                      <p:tavLst>
                                        <p:tav tm="0">
                                          <p:val>
                                            <p:fltVal val="0"/>
                                          </p:val>
                                        </p:tav>
                                        <p:tav tm="100000">
                                          <p:val>
                                            <p:strVal val="#ppt_w"/>
                                          </p:val>
                                        </p:tav>
                                      </p:tavLst>
                                    </p:anim>
                                    <p:anim calcmode="lin" valueType="num">
                                      <p:cBhvr>
                                        <p:cTn id="30" dur="2000" fill="hold"/>
                                        <p:tgtEl>
                                          <p:spTgt spid="14"/>
                                        </p:tgtEl>
                                        <p:attrNameLst>
                                          <p:attrName>ppt_h</p:attrName>
                                        </p:attrNameLst>
                                      </p:cBhvr>
                                      <p:tavLst>
                                        <p:tav tm="0">
                                          <p:val>
                                            <p:fltVal val="0"/>
                                          </p:val>
                                        </p:tav>
                                        <p:tav tm="100000">
                                          <p:val>
                                            <p:strVal val="#ppt_h"/>
                                          </p:val>
                                        </p:tav>
                                      </p:tavLst>
                                    </p:anim>
                                  </p:childTnLst>
                                </p:cTn>
                              </p:par>
                              <p:par>
                                <p:cTn id="31" presetID="23" presetClass="entr" presetSubtype="16" repeatCount="indefinite" fill="hold" nodeType="withEffect">
                                  <p:stCondLst>
                                    <p:cond delay="0"/>
                                  </p:stCondLst>
                                  <p:endCondLst>
                                    <p:cond evt="onNext" delay="0">
                                      <p:tgtEl>
                                        <p:sldTgt/>
                                      </p:tgtEl>
                                    </p:cond>
                                  </p:endCondLst>
                                  <p:childTnLst>
                                    <p:set>
                                      <p:cBhvr>
                                        <p:cTn id="32" dur="1" fill="hold">
                                          <p:stCondLst>
                                            <p:cond delay="0"/>
                                          </p:stCondLst>
                                        </p:cTn>
                                        <p:tgtEl>
                                          <p:spTgt spid="19"/>
                                        </p:tgtEl>
                                        <p:attrNameLst>
                                          <p:attrName>style.visibility</p:attrName>
                                        </p:attrNameLst>
                                      </p:cBhvr>
                                      <p:to>
                                        <p:strVal val="visible"/>
                                      </p:to>
                                    </p:set>
                                    <p:anim calcmode="lin" valueType="num">
                                      <p:cBhvr>
                                        <p:cTn id="33" dur="1000" fill="hold"/>
                                        <p:tgtEl>
                                          <p:spTgt spid="19"/>
                                        </p:tgtEl>
                                        <p:attrNameLst>
                                          <p:attrName>ppt_w</p:attrName>
                                        </p:attrNameLst>
                                      </p:cBhvr>
                                      <p:tavLst>
                                        <p:tav tm="0">
                                          <p:val>
                                            <p:fltVal val="0"/>
                                          </p:val>
                                        </p:tav>
                                        <p:tav tm="100000">
                                          <p:val>
                                            <p:strVal val="#ppt_w"/>
                                          </p:val>
                                        </p:tav>
                                      </p:tavLst>
                                    </p:anim>
                                    <p:anim calcmode="lin" valueType="num">
                                      <p:cBhvr>
                                        <p:cTn id="34" dur="1000" fill="hold"/>
                                        <p:tgtEl>
                                          <p:spTgt spid="19"/>
                                        </p:tgtEl>
                                        <p:attrNameLst>
                                          <p:attrName>ppt_h</p:attrName>
                                        </p:attrNameLst>
                                      </p:cBhvr>
                                      <p:tavLst>
                                        <p:tav tm="0">
                                          <p:val>
                                            <p:fltVal val="0"/>
                                          </p:val>
                                        </p:tav>
                                        <p:tav tm="100000">
                                          <p:val>
                                            <p:strVal val="#ppt_h"/>
                                          </p:val>
                                        </p:tav>
                                      </p:tavLst>
                                    </p:anim>
                                  </p:childTnLst>
                                </p:cTn>
                              </p:par>
                              <p:par>
                                <p:cTn id="35" presetID="23" presetClass="entr" presetSubtype="16" repeatCount="indefinite" fill="hold" nodeType="withEffect">
                                  <p:stCondLst>
                                    <p:cond delay="0"/>
                                  </p:stCondLst>
                                  <p:endCondLst>
                                    <p:cond evt="onNext" delay="0">
                                      <p:tgtEl>
                                        <p:sldTgt/>
                                      </p:tgtEl>
                                    </p:cond>
                                  </p:endCondLst>
                                  <p:childTnLst>
                                    <p:set>
                                      <p:cBhvr>
                                        <p:cTn id="36" dur="1" fill="hold">
                                          <p:stCondLst>
                                            <p:cond delay="0"/>
                                          </p:stCondLst>
                                        </p:cTn>
                                        <p:tgtEl>
                                          <p:spTgt spid="22"/>
                                        </p:tgtEl>
                                        <p:attrNameLst>
                                          <p:attrName>style.visibility</p:attrName>
                                        </p:attrNameLst>
                                      </p:cBhvr>
                                      <p:to>
                                        <p:strVal val="visible"/>
                                      </p:to>
                                    </p:set>
                                    <p:anim calcmode="lin" valueType="num">
                                      <p:cBhvr>
                                        <p:cTn id="37" dur="1000" fill="hold"/>
                                        <p:tgtEl>
                                          <p:spTgt spid="22"/>
                                        </p:tgtEl>
                                        <p:attrNameLst>
                                          <p:attrName>ppt_w</p:attrName>
                                        </p:attrNameLst>
                                      </p:cBhvr>
                                      <p:tavLst>
                                        <p:tav tm="0">
                                          <p:val>
                                            <p:fltVal val="0"/>
                                          </p:val>
                                        </p:tav>
                                        <p:tav tm="100000">
                                          <p:val>
                                            <p:strVal val="#ppt_w"/>
                                          </p:val>
                                        </p:tav>
                                      </p:tavLst>
                                    </p:anim>
                                    <p:anim calcmode="lin" valueType="num">
                                      <p:cBhvr>
                                        <p:cTn id="38" dur="1000" fill="hold"/>
                                        <p:tgtEl>
                                          <p:spTgt spid="22"/>
                                        </p:tgtEl>
                                        <p:attrNameLst>
                                          <p:attrName>ppt_h</p:attrName>
                                        </p:attrNameLst>
                                      </p:cBhvr>
                                      <p:tavLst>
                                        <p:tav tm="0">
                                          <p:val>
                                            <p:fltVal val="0"/>
                                          </p:val>
                                        </p:tav>
                                        <p:tav tm="100000">
                                          <p:val>
                                            <p:strVal val="#ppt_h"/>
                                          </p:val>
                                        </p:tav>
                                      </p:tavLst>
                                    </p:anim>
                                  </p:childTnLst>
                                </p:cTn>
                              </p:par>
                              <p:par>
                                <p:cTn id="39" presetID="23" presetClass="entr" presetSubtype="16" repeatCount="indefinite" fill="hold" nodeType="withEffect">
                                  <p:stCondLst>
                                    <p:cond delay="0"/>
                                  </p:stCondLst>
                                  <p:endCondLst>
                                    <p:cond evt="onNext" delay="0">
                                      <p:tgtEl>
                                        <p:sldTgt/>
                                      </p:tgtEl>
                                    </p:cond>
                                  </p:endCondLst>
                                  <p:childTnLst>
                                    <p:set>
                                      <p:cBhvr>
                                        <p:cTn id="40" dur="1" fill="hold">
                                          <p:stCondLst>
                                            <p:cond delay="0"/>
                                          </p:stCondLst>
                                        </p:cTn>
                                        <p:tgtEl>
                                          <p:spTgt spid="17"/>
                                        </p:tgtEl>
                                        <p:attrNameLst>
                                          <p:attrName>style.visibility</p:attrName>
                                        </p:attrNameLst>
                                      </p:cBhvr>
                                      <p:to>
                                        <p:strVal val="visible"/>
                                      </p:to>
                                    </p:set>
                                    <p:anim calcmode="lin" valueType="num">
                                      <p:cBhvr>
                                        <p:cTn id="41" dur="2000" fill="hold"/>
                                        <p:tgtEl>
                                          <p:spTgt spid="17"/>
                                        </p:tgtEl>
                                        <p:attrNameLst>
                                          <p:attrName>ppt_w</p:attrName>
                                        </p:attrNameLst>
                                      </p:cBhvr>
                                      <p:tavLst>
                                        <p:tav tm="0">
                                          <p:val>
                                            <p:fltVal val="0"/>
                                          </p:val>
                                        </p:tav>
                                        <p:tav tm="100000">
                                          <p:val>
                                            <p:strVal val="#ppt_w"/>
                                          </p:val>
                                        </p:tav>
                                      </p:tavLst>
                                    </p:anim>
                                    <p:anim calcmode="lin" valueType="num">
                                      <p:cBhvr>
                                        <p:cTn id="42" dur="2000" fill="hold"/>
                                        <p:tgtEl>
                                          <p:spTgt spid="17"/>
                                        </p:tgtEl>
                                        <p:attrNameLst>
                                          <p:attrName>ppt_h</p:attrName>
                                        </p:attrNameLst>
                                      </p:cBhvr>
                                      <p:tavLst>
                                        <p:tav tm="0">
                                          <p:val>
                                            <p:fltVal val="0"/>
                                          </p:val>
                                        </p:tav>
                                        <p:tav tm="100000">
                                          <p:val>
                                            <p:strVal val="#ppt_h"/>
                                          </p:val>
                                        </p:tav>
                                      </p:tavLst>
                                    </p:anim>
                                  </p:childTnLst>
                                </p:cTn>
                              </p:par>
                              <p:par>
                                <p:cTn id="43" presetID="23" presetClass="entr" presetSubtype="16" repeatCount="indefinite" fill="hold" nodeType="withEffect">
                                  <p:stCondLst>
                                    <p:cond delay="500"/>
                                  </p:stCondLst>
                                  <p:endCondLst>
                                    <p:cond evt="onNext" delay="0">
                                      <p:tgtEl>
                                        <p:sldTgt/>
                                      </p:tgtEl>
                                    </p:cond>
                                  </p:endCondLst>
                                  <p:childTnLst>
                                    <p:set>
                                      <p:cBhvr>
                                        <p:cTn id="44" dur="1" fill="hold">
                                          <p:stCondLst>
                                            <p:cond delay="0"/>
                                          </p:stCondLst>
                                        </p:cTn>
                                        <p:tgtEl>
                                          <p:spTgt spid="22"/>
                                        </p:tgtEl>
                                        <p:attrNameLst>
                                          <p:attrName>style.visibility</p:attrName>
                                        </p:attrNameLst>
                                      </p:cBhvr>
                                      <p:to>
                                        <p:strVal val="visible"/>
                                      </p:to>
                                    </p:set>
                                    <p:anim calcmode="lin" valueType="num">
                                      <p:cBhvr>
                                        <p:cTn id="45" dur="3000" fill="hold"/>
                                        <p:tgtEl>
                                          <p:spTgt spid="22"/>
                                        </p:tgtEl>
                                        <p:attrNameLst>
                                          <p:attrName>ppt_w</p:attrName>
                                        </p:attrNameLst>
                                      </p:cBhvr>
                                      <p:tavLst>
                                        <p:tav tm="0">
                                          <p:val>
                                            <p:fltVal val="0"/>
                                          </p:val>
                                        </p:tav>
                                        <p:tav tm="100000">
                                          <p:val>
                                            <p:strVal val="#ppt_w"/>
                                          </p:val>
                                        </p:tav>
                                      </p:tavLst>
                                    </p:anim>
                                    <p:anim calcmode="lin" valueType="num">
                                      <p:cBhvr>
                                        <p:cTn id="46" dur="3000" fill="hold"/>
                                        <p:tgtEl>
                                          <p:spTgt spid="22"/>
                                        </p:tgtEl>
                                        <p:attrNameLst>
                                          <p:attrName>ppt_h</p:attrName>
                                        </p:attrNameLst>
                                      </p:cBhvr>
                                      <p:tavLst>
                                        <p:tav tm="0">
                                          <p:val>
                                            <p:fltVal val="0"/>
                                          </p:val>
                                        </p:tav>
                                        <p:tav tm="100000">
                                          <p:val>
                                            <p:strVal val="#ppt_h"/>
                                          </p:val>
                                        </p:tav>
                                      </p:tavLst>
                                    </p:anim>
                                  </p:childTnLst>
                                </p:cTn>
                              </p:par>
                              <p:par>
                                <p:cTn id="47" presetID="23" presetClass="entr" presetSubtype="16" repeatCount="indefinite" fill="hold" nodeType="withEffect">
                                  <p:stCondLst>
                                    <p:cond delay="250"/>
                                  </p:stCondLst>
                                  <p:endCondLst>
                                    <p:cond evt="onNext" delay="0">
                                      <p:tgtEl>
                                        <p:sldTgt/>
                                      </p:tgtEl>
                                    </p:cond>
                                  </p:endCondLst>
                                  <p:childTnLst>
                                    <p:set>
                                      <p:cBhvr>
                                        <p:cTn id="48" dur="1" fill="hold">
                                          <p:stCondLst>
                                            <p:cond delay="0"/>
                                          </p:stCondLst>
                                        </p:cTn>
                                        <p:tgtEl>
                                          <p:spTgt spid="15"/>
                                        </p:tgtEl>
                                        <p:attrNameLst>
                                          <p:attrName>style.visibility</p:attrName>
                                        </p:attrNameLst>
                                      </p:cBhvr>
                                      <p:to>
                                        <p:strVal val="visible"/>
                                      </p:to>
                                    </p:set>
                                    <p:anim calcmode="lin" valueType="num">
                                      <p:cBhvr>
                                        <p:cTn id="49" dur="2000" fill="hold"/>
                                        <p:tgtEl>
                                          <p:spTgt spid="15"/>
                                        </p:tgtEl>
                                        <p:attrNameLst>
                                          <p:attrName>ppt_w</p:attrName>
                                        </p:attrNameLst>
                                      </p:cBhvr>
                                      <p:tavLst>
                                        <p:tav tm="0">
                                          <p:val>
                                            <p:fltVal val="0"/>
                                          </p:val>
                                        </p:tav>
                                        <p:tav tm="100000">
                                          <p:val>
                                            <p:strVal val="#ppt_w"/>
                                          </p:val>
                                        </p:tav>
                                      </p:tavLst>
                                    </p:anim>
                                    <p:anim calcmode="lin" valueType="num">
                                      <p:cBhvr>
                                        <p:cTn id="50" dur="2000" fill="hold"/>
                                        <p:tgtEl>
                                          <p:spTgt spid="15"/>
                                        </p:tgtEl>
                                        <p:attrNameLst>
                                          <p:attrName>ppt_h</p:attrName>
                                        </p:attrNameLst>
                                      </p:cBhvr>
                                      <p:tavLst>
                                        <p:tav tm="0">
                                          <p:val>
                                            <p:fltVal val="0"/>
                                          </p:val>
                                        </p:tav>
                                        <p:tav tm="100000">
                                          <p:val>
                                            <p:strVal val="#ppt_h"/>
                                          </p:val>
                                        </p:tav>
                                      </p:tavLst>
                                    </p:anim>
                                  </p:childTnLst>
                                </p:cTn>
                              </p:par>
                              <p:par>
                                <p:cTn id="51" presetID="23" presetClass="entr" presetSubtype="16" repeatCount="indefinite" fill="hold" nodeType="withEffect">
                                  <p:stCondLst>
                                    <p:cond delay="500"/>
                                  </p:stCondLst>
                                  <p:endCondLst>
                                    <p:cond evt="onNext" delay="0">
                                      <p:tgtEl>
                                        <p:sldTgt/>
                                      </p:tgtEl>
                                    </p:cond>
                                  </p:endCondLst>
                                  <p:childTnLst>
                                    <p:set>
                                      <p:cBhvr>
                                        <p:cTn id="52" dur="1" fill="hold">
                                          <p:stCondLst>
                                            <p:cond delay="0"/>
                                          </p:stCondLst>
                                        </p:cTn>
                                        <p:tgtEl>
                                          <p:spTgt spid="23"/>
                                        </p:tgtEl>
                                        <p:attrNameLst>
                                          <p:attrName>style.visibility</p:attrName>
                                        </p:attrNameLst>
                                      </p:cBhvr>
                                      <p:to>
                                        <p:strVal val="visible"/>
                                      </p:to>
                                    </p:set>
                                    <p:anim calcmode="lin" valueType="num">
                                      <p:cBhvr>
                                        <p:cTn id="53" dur="2000" fill="hold"/>
                                        <p:tgtEl>
                                          <p:spTgt spid="23"/>
                                        </p:tgtEl>
                                        <p:attrNameLst>
                                          <p:attrName>ppt_w</p:attrName>
                                        </p:attrNameLst>
                                      </p:cBhvr>
                                      <p:tavLst>
                                        <p:tav tm="0">
                                          <p:val>
                                            <p:fltVal val="0"/>
                                          </p:val>
                                        </p:tav>
                                        <p:tav tm="100000">
                                          <p:val>
                                            <p:strVal val="#ppt_w"/>
                                          </p:val>
                                        </p:tav>
                                      </p:tavLst>
                                    </p:anim>
                                    <p:anim calcmode="lin" valueType="num">
                                      <p:cBhvr>
                                        <p:cTn id="54" dur="2000" fill="hold"/>
                                        <p:tgtEl>
                                          <p:spTgt spid="23"/>
                                        </p:tgtEl>
                                        <p:attrNameLst>
                                          <p:attrName>ppt_h</p:attrName>
                                        </p:attrNameLst>
                                      </p:cBhvr>
                                      <p:tavLst>
                                        <p:tav tm="0">
                                          <p:val>
                                            <p:fltVal val="0"/>
                                          </p:val>
                                        </p:tav>
                                        <p:tav tm="100000">
                                          <p:val>
                                            <p:strVal val="#ppt_h"/>
                                          </p:val>
                                        </p:tav>
                                      </p:tavLst>
                                    </p:anim>
                                  </p:childTnLst>
                                </p:cTn>
                              </p:par>
                              <p:par>
                                <p:cTn id="55" presetID="23" presetClass="entr" presetSubtype="16" repeatCount="indefinite" nodeType="withEffect">
                                  <p:stCondLst>
                                    <p:cond delay="1000"/>
                                  </p:stCondLst>
                                  <p:endCondLst>
                                    <p:cond evt="onNext" delay="0">
                                      <p:tgtEl>
                                        <p:sldTgt/>
                                      </p:tgtEl>
                                    </p:cond>
                                  </p:endCondLst>
                                  <p:childTnLst>
                                    <p:set>
                                      <p:cBhvr>
                                        <p:cTn id="56" dur="1" fill="hold">
                                          <p:stCondLst>
                                            <p:cond delay="0"/>
                                          </p:stCondLst>
                                        </p:cTn>
                                        <p:tgtEl>
                                          <p:spTgt spid="19"/>
                                        </p:tgtEl>
                                        <p:attrNameLst>
                                          <p:attrName>style.visibility</p:attrName>
                                        </p:attrNameLst>
                                      </p:cBhvr>
                                      <p:to>
                                        <p:strVal val="visible"/>
                                      </p:to>
                                    </p:set>
                                    <p:anim calcmode="lin" valueType="num">
                                      <p:cBhvr>
                                        <p:cTn id="57" dur="3000" fill="hold"/>
                                        <p:tgtEl>
                                          <p:spTgt spid="19"/>
                                        </p:tgtEl>
                                        <p:attrNameLst>
                                          <p:attrName>ppt_w</p:attrName>
                                        </p:attrNameLst>
                                      </p:cBhvr>
                                      <p:tavLst>
                                        <p:tav tm="0">
                                          <p:val>
                                            <p:fltVal val="0"/>
                                          </p:val>
                                        </p:tav>
                                        <p:tav tm="100000">
                                          <p:val>
                                            <p:strVal val="#ppt_w"/>
                                          </p:val>
                                        </p:tav>
                                      </p:tavLst>
                                    </p:anim>
                                    <p:anim calcmode="lin" valueType="num">
                                      <p:cBhvr>
                                        <p:cTn id="58" dur="3000" fill="hold"/>
                                        <p:tgtEl>
                                          <p:spTgt spid="19"/>
                                        </p:tgtEl>
                                        <p:attrNameLst>
                                          <p:attrName>ppt_h</p:attrName>
                                        </p:attrNameLst>
                                      </p:cBhvr>
                                      <p:tavLst>
                                        <p:tav tm="0">
                                          <p:val>
                                            <p:fltVal val="0"/>
                                          </p:val>
                                        </p:tav>
                                        <p:tav tm="100000">
                                          <p:val>
                                            <p:strVal val="#ppt_h"/>
                                          </p:val>
                                        </p:tav>
                                      </p:tavLst>
                                    </p:anim>
                                  </p:childTnLst>
                                </p:cTn>
                              </p:par>
                              <p:par>
                                <p:cTn id="59" presetID="30" presetClass="entr" presetSubtype="0" fill="hold"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800" decel="100000"/>
                                        <p:tgtEl>
                                          <p:spTgt spid="26"/>
                                        </p:tgtEl>
                                      </p:cBhvr>
                                    </p:animEffect>
                                    <p:anim calcmode="lin" valueType="num">
                                      <p:cBhvr>
                                        <p:cTn id="62" dur="800" decel="100000" fill="hold"/>
                                        <p:tgtEl>
                                          <p:spTgt spid="26"/>
                                        </p:tgtEl>
                                        <p:attrNameLst>
                                          <p:attrName>style.rotation</p:attrName>
                                        </p:attrNameLst>
                                      </p:cBhvr>
                                      <p:tavLst>
                                        <p:tav tm="0">
                                          <p:val>
                                            <p:fltVal val="-90"/>
                                          </p:val>
                                        </p:tav>
                                        <p:tav tm="100000">
                                          <p:val>
                                            <p:fltVal val="0"/>
                                          </p:val>
                                        </p:tav>
                                      </p:tavLst>
                                    </p:anim>
                                    <p:anim calcmode="lin" valueType="num">
                                      <p:cBhvr>
                                        <p:cTn id="63" dur="800" decel="100000" fill="hold"/>
                                        <p:tgtEl>
                                          <p:spTgt spid="26"/>
                                        </p:tgtEl>
                                        <p:attrNameLst>
                                          <p:attrName>ppt_x</p:attrName>
                                        </p:attrNameLst>
                                      </p:cBhvr>
                                      <p:tavLst>
                                        <p:tav tm="0">
                                          <p:val>
                                            <p:strVal val="#ppt_x+0.4"/>
                                          </p:val>
                                        </p:tav>
                                        <p:tav tm="100000">
                                          <p:val>
                                            <p:strVal val="#ppt_x-0.05"/>
                                          </p:val>
                                        </p:tav>
                                      </p:tavLst>
                                    </p:anim>
                                    <p:anim calcmode="lin" valueType="num">
                                      <p:cBhvr>
                                        <p:cTn id="64" dur="800" decel="100000" fill="hold"/>
                                        <p:tgtEl>
                                          <p:spTgt spid="26"/>
                                        </p:tgtEl>
                                        <p:attrNameLst>
                                          <p:attrName>ppt_y</p:attrName>
                                        </p:attrNameLst>
                                      </p:cBhvr>
                                      <p:tavLst>
                                        <p:tav tm="0">
                                          <p:val>
                                            <p:strVal val="#ppt_y-0.4"/>
                                          </p:val>
                                        </p:tav>
                                        <p:tav tm="100000">
                                          <p:val>
                                            <p:strVal val="#ppt_y+0.1"/>
                                          </p:val>
                                        </p:tav>
                                      </p:tavLst>
                                    </p:anim>
                                    <p:anim calcmode="lin" valueType="num">
                                      <p:cBhvr>
                                        <p:cTn id="65" dur="200" accel="100000" fill="hold">
                                          <p:stCondLst>
                                            <p:cond delay="800"/>
                                          </p:stCondLst>
                                        </p:cTn>
                                        <p:tgtEl>
                                          <p:spTgt spid="26"/>
                                        </p:tgtEl>
                                        <p:attrNameLst>
                                          <p:attrName>ppt_x</p:attrName>
                                        </p:attrNameLst>
                                      </p:cBhvr>
                                      <p:tavLst>
                                        <p:tav tm="0">
                                          <p:val>
                                            <p:strVal val="#ppt_x-0.05"/>
                                          </p:val>
                                        </p:tav>
                                        <p:tav tm="100000">
                                          <p:val>
                                            <p:strVal val="#ppt_x"/>
                                          </p:val>
                                        </p:tav>
                                      </p:tavLst>
                                    </p:anim>
                                    <p:anim calcmode="lin" valueType="num">
                                      <p:cBhvr>
                                        <p:cTn id="66" dur="200" accel="100000" fill="hold">
                                          <p:stCondLst>
                                            <p:cond delay="800"/>
                                          </p:stCondLst>
                                        </p:cTn>
                                        <p:tgtEl>
                                          <p:spTgt spid="26"/>
                                        </p:tgtEl>
                                        <p:attrNameLst>
                                          <p:attrName>ppt_y</p:attrName>
                                        </p:attrNameLst>
                                      </p:cBhvr>
                                      <p:tavLst>
                                        <p:tav tm="0">
                                          <p:val>
                                            <p:strVal val="#ppt_y+0.1"/>
                                          </p:val>
                                        </p:tav>
                                        <p:tav tm="100000">
                                          <p:val>
                                            <p:strVal val="#ppt_y"/>
                                          </p:val>
                                        </p:tav>
                                      </p:tavLst>
                                    </p:anim>
                                  </p:childTnLst>
                                </p:cTn>
                              </p:par>
                              <p:par>
                                <p:cTn id="67" presetID="30" presetClass="entr" presetSubtype="0" fill="hold" nodeType="withEffect">
                                  <p:stCondLst>
                                    <p:cond delay="50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800" decel="100000"/>
                                        <p:tgtEl>
                                          <p:spTgt spid="29"/>
                                        </p:tgtEl>
                                      </p:cBhvr>
                                    </p:animEffect>
                                    <p:anim calcmode="lin" valueType="num">
                                      <p:cBhvr>
                                        <p:cTn id="70" dur="800" decel="100000" fill="hold"/>
                                        <p:tgtEl>
                                          <p:spTgt spid="29"/>
                                        </p:tgtEl>
                                        <p:attrNameLst>
                                          <p:attrName>style.rotation</p:attrName>
                                        </p:attrNameLst>
                                      </p:cBhvr>
                                      <p:tavLst>
                                        <p:tav tm="0">
                                          <p:val>
                                            <p:fltVal val="-90"/>
                                          </p:val>
                                        </p:tav>
                                        <p:tav tm="100000">
                                          <p:val>
                                            <p:fltVal val="0"/>
                                          </p:val>
                                        </p:tav>
                                      </p:tavLst>
                                    </p:anim>
                                    <p:anim calcmode="lin" valueType="num">
                                      <p:cBhvr>
                                        <p:cTn id="71" dur="800" decel="100000" fill="hold"/>
                                        <p:tgtEl>
                                          <p:spTgt spid="29"/>
                                        </p:tgtEl>
                                        <p:attrNameLst>
                                          <p:attrName>ppt_x</p:attrName>
                                        </p:attrNameLst>
                                      </p:cBhvr>
                                      <p:tavLst>
                                        <p:tav tm="0">
                                          <p:val>
                                            <p:strVal val="#ppt_x+0.4"/>
                                          </p:val>
                                        </p:tav>
                                        <p:tav tm="100000">
                                          <p:val>
                                            <p:strVal val="#ppt_x-0.05"/>
                                          </p:val>
                                        </p:tav>
                                      </p:tavLst>
                                    </p:anim>
                                    <p:anim calcmode="lin" valueType="num">
                                      <p:cBhvr>
                                        <p:cTn id="72" dur="800" decel="100000" fill="hold"/>
                                        <p:tgtEl>
                                          <p:spTgt spid="29"/>
                                        </p:tgtEl>
                                        <p:attrNameLst>
                                          <p:attrName>ppt_y</p:attrName>
                                        </p:attrNameLst>
                                      </p:cBhvr>
                                      <p:tavLst>
                                        <p:tav tm="0">
                                          <p:val>
                                            <p:strVal val="#ppt_y-0.4"/>
                                          </p:val>
                                        </p:tav>
                                        <p:tav tm="100000">
                                          <p:val>
                                            <p:strVal val="#ppt_y+0.1"/>
                                          </p:val>
                                        </p:tav>
                                      </p:tavLst>
                                    </p:anim>
                                    <p:anim calcmode="lin" valueType="num">
                                      <p:cBhvr>
                                        <p:cTn id="73" dur="200" accel="100000" fill="hold">
                                          <p:stCondLst>
                                            <p:cond delay="800"/>
                                          </p:stCondLst>
                                        </p:cTn>
                                        <p:tgtEl>
                                          <p:spTgt spid="29"/>
                                        </p:tgtEl>
                                        <p:attrNameLst>
                                          <p:attrName>ppt_x</p:attrName>
                                        </p:attrNameLst>
                                      </p:cBhvr>
                                      <p:tavLst>
                                        <p:tav tm="0">
                                          <p:val>
                                            <p:strVal val="#ppt_x-0.05"/>
                                          </p:val>
                                        </p:tav>
                                        <p:tav tm="100000">
                                          <p:val>
                                            <p:strVal val="#ppt_x"/>
                                          </p:val>
                                        </p:tav>
                                      </p:tavLst>
                                    </p:anim>
                                    <p:anim calcmode="lin" valueType="num">
                                      <p:cBhvr>
                                        <p:cTn id="74" dur="200" accel="100000" fill="hold">
                                          <p:stCondLst>
                                            <p:cond delay="800"/>
                                          </p:stCondLst>
                                        </p:cTn>
                                        <p:tgtEl>
                                          <p:spTgt spid="29"/>
                                        </p:tgtEl>
                                        <p:attrNameLst>
                                          <p:attrName>ppt_y</p:attrName>
                                        </p:attrNameLst>
                                      </p:cBhvr>
                                      <p:tavLst>
                                        <p:tav tm="0">
                                          <p:val>
                                            <p:strVal val="#ppt_y+0.1"/>
                                          </p:val>
                                        </p:tav>
                                        <p:tav tm="100000">
                                          <p:val>
                                            <p:strVal val="#ppt_y"/>
                                          </p:val>
                                        </p:tav>
                                      </p:tavLst>
                                    </p:anim>
                                  </p:childTnLst>
                                </p:cTn>
                              </p:par>
                              <p:par>
                                <p:cTn id="75" presetID="30" presetClass="entr" presetSubtype="0" fill="hold" nodeType="withEffect">
                                  <p:stCondLst>
                                    <p:cond delay="1000"/>
                                  </p:stCondLst>
                                  <p:childTnLst>
                                    <p:set>
                                      <p:cBhvr>
                                        <p:cTn id="76" dur="1" fill="hold">
                                          <p:stCondLst>
                                            <p:cond delay="0"/>
                                          </p:stCondLst>
                                        </p:cTn>
                                        <p:tgtEl>
                                          <p:spTgt spid="34"/>
                                        </p:tgtEl>
                                        <p:attrNameLst>
                                          <p:attrName>style.visibility</p:attrName>
                                        </p:attrNameLst>
                                      </p:cBhvr>
                                      <p:to>
                                        <p:strVal val="visible"/>
                                      </p:to>
                                    </p:set>
                                    <p:animEffect transition="in" filter="fade">
                                      <p:cBhvr>
                                        <p:cTn id="77" dur="800" decel="100000"/>
                                        <p:tgtEl>
                                          <p:spTgt spid="34"/>
                                        </p:tgtEl>
                                      </p:cBhvr>
                                    </p:animEffect>
                                    <p:anim calcmode="lin" valueType="num">
                                      <p:cBhvr>
                                        <p:cTn id="78" dur="800" decel="100000" fill="hold"/>
                                        <p:tgtEl>
                                          <p:spTgt spid="34"/>
                                        </p:tgtEl>
                                        <p:attrNameLst>
                                          <p:attrName>style.rotation</p:attrName>
                                        </p:attrNameLst>
                                      </p:cBhvr>
                                      <p:tavLst>
                                        <p:tav tm="0">
                                          <p:val>
                                            <p:fltVal val="-90"/>
                                          </p:val>
                                        </p:tav>
                                        <p:tav tm="100000">
                                          <p:val>
                                            <p:fltVal val="0"/>
                                          </p:val>
                                        </p:tav>
                                      </p:tavLst>
                                    </p:anim>
                                    <p:anim calcmode="lin" valueType="num">
                                      <p:cBhvr>
                                        <p:cTn id="79" dur="800" decel="100000" fill="hold"/>
                                        <p:tgtEl>
                                          <p:spTgt spid="34"/>
                                        </p:tgtEl>
                                        <p:attrNameLst>
                                          <p:attrName>ppt_x</p:attrName>
                                        </p:attrNameLst>
                                      </p:cBhvr>
                                      <p:tavLst>
                                        <p:tav tm="0">
                                          <p:val>
                                            <p:strVal val="#ppt_x+0.4"/>
                                          </p:val>
                                        </p:tav>
                                        <p:tav tm="100000">
                                          <p:val>
                                            <p:strVal val="#ppt_x-0.05"/>
                                          </p:val>
                                        </p:tav>
                                      </p:tavLst>
                                    </p:anim>
                                    <p:anim calcmode="lin" valueType="num">
                                      <p:cBhvr>
                                        <p:cTn id="80" dur="800" decel="100000" fill="hold"/>
                                        <p:tgtEl>
                                          <p:spTgt spid="34"/>
                                        </p:tgtEl>
                                        <p:attrNameLst>
                                          <p:attrName>ppt_y</p:attrName>
                                        </p:attrNameLst>
                                      </p:cBhvr>
                                      <p:tavLst>
                                        <p:tav tm="0">
                                          <p:val>
                                            <p:strVal val="#ppt_y-0.4"/>
                                          </p:val>
                                        </p:tav>
                                        <p:tav tm="100000">
                                          <p:val>
                                            <p:strVal val="#ppt_y+0.1"/>
                                          </p:val>
                                        </p:tav>
                                      </p:tavLst>
                                    </p:anim>
                                    <p:anim calcmode="lin" valueType="num">
                                      <p:cBhvr>
                                        <p:cTn id="81" dur="200" accel="100000" fill="hold">
                                          <p:stCondLst>
                                            <p:cond delay="800"/>
                                          </p:stCondLst>
                                        </p:cTn>
                                        <p:tgtEl>
                                          <p:spTgt spid="34"/>
                                        </p:tgtEl>
                                        <p:attrNameLst>
                                          <p:attrName>ppt_x</p:attrName>
                                        </p:attrNameLst>
                                      </p:cBhvr>
                                      <p:tavLst>
                                        <p:tav tm="0">
                                          <p:val>
                                            <p:strVal val="#ppt_x-0.05"/>
                                          </p:val>
                                        </p:tav>
                                        <p:tav tm="100000">
                                          <p:val>
                                            <p:strVal val="#ppt_x"/>
                                          </p:val>
                                        </p:tav>
                                      </p:tavLst>
                                    </p:anim>
                                    <p:anim calcmode="lin" valueType="num">
                                      <p:cBhvr>
                                        <p:cTn id="82" dur="200" accel="100000" fill="hold">
                                          <p:stCondLst>
                                            <p:cond delay="800"/>
                                          </p:stCondLst>
                                        </p:cTn>
                                        <p:tgtEl>
                                          <p:spTgt spid="34"/>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a:extLst>
              <a:ext uri="{FF2B5EF4-FFF2-40B4-BE49-F238E27FC236}">
                <a16:creationId xmlns:a16="http://schemas.microsoft.com/office/drawing/2014/main" id="{4C3B1E2F-60F1-C703-76D3-45F16EA90AD8}"/>
              </a:ext>
            </a:extLst>
          </p:cNvPr>
          <p:cNvGrpSpPr/>
          <p:nvPr/>
        </p:nvGrpSpPr>
        <p:grpSpPr>
          <a:xfrm>
            <a:off x="124807" y="255352"/>
            <a:ext cx="1280160" cy="1097280"/>
            <a:chOff x="10392424" y="2782903"/>
            <a:chExt cx="1627632" cy="1371600"/>
          </a:xfrm>
        </p:grpSpPr>
        <p:sp>
          <p:nvSpPr>
            <p:cNvPr id="64" name="Hexagon 63">
              <a:extLst>
                <a:ext uri="{FF2B5EF4-FFF2-40B4-BE49-F238E27FC236}">
                  <a16:creationId xmlns:a16="http://schemas.microsoft.com/office/drawing/2014/main" id="{24A95318-2D48-66DA-989C-029AA46354F6}"/>
                </a:ext>
              </a:extLst>
            </p:cNvPr>
            <p:cNvSpPr/>
            <p:nvPr/>
          </p:nvSpPr>
          <p:spPr>
            <a:xfrm>
              <a:off x="10392424" y="2782903"/>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Graphic 76" descr="Badge 5 with solid fill">
              <a:extLst>
                <a:ext uri="{FF2B5EF4-FFF2-40B4-BE49-F238E27FC236}">
                  <a16:creationId xmlns:a16="http://schemas.microsoft.com/office/drawing/2014/main" id="{6F6DA24A-440D-0936-B53F-1AAC7F2A8B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49040" y="3011503"/>
              <a:ext cx="914400" cy="914400"/>
            </a:xfrm>
            <a:prstGeom prst="rect">
              <a:avLst/>
            </a:prstGeom>
          </p:spPr>
        </p:pic>
      </p:grpSp>
      <p:sp>
        <p:nvSpPr>
          <p:cNvPr id="107" name="Chevron 106">
            <a:extLst>
              <a:ext uri="{FF2B5EF4-FFF2-40B4-BE49-F238E27FC236}">
                <a16:creationId xmlns:a16="http://schemas.microsoft.com/office/drawing/2014/main" id="{98534470-DBB2-F70A-6047-BB4188F519D0}"/>
              </a:ext>
            </a:extLst>
          </p:cNvPr>
          <p:cNvSpPr/>
          <p:nvPr/>
        </p:nvSpPr>
        <p:spPr>
          <a:xfrm>
            <a:off x="1607806" y="450049"/>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SUMMARY</a:t>
            </a:r>
          </a:p>
        </p:txBody>
      </p:sp>
      <p:grpSp>
        <p:nvGrpSpPr>
          <p:cNvPr id="83" name="Group 82">
            <a:extLst>
              <a:ext uri="{FF2B5EF4-FFF2-40B4-BE49-F238E27FC236}">
                <a16:creationId xmlns:a16="http://schemas.microsoft.com/office/drawing/2014/main" id="{352E60DD-43AF-0BD0-0163-2E67136862E7}"/>
              </a:ext>
            </a:extLst>
          </p:cNvPr>
          <p:cNvGrpSpPr/>
          <p:nvPr/>
        </p:nvGrpSpPr>
        <p:grpSpPr>
          <a:xfrm>
            <a:off x="128704" y="245593"/>
            <a:ext cx="1280160" cy="1097280"/>
            <a:chOff x="7846922" y="2772466"/>
            <a:chExt cx="1627632" cy="1371600"/>
          </a:xfrm>
        </p:grpSpPr>
        <p:sp>
          <p:nvSpPr>
            <p:cNvPr id="63" name="Hexagon 62">
              <a:extLst>
                <a:ext uri="{FF2B5EF4-FFF2-40B4-BE49-F238E27FC236}">
                  <a16:creationId xmlns:a16="http://schemas.microsoft.com/office/drawing/2014/main" id="{39F5C3FA-C29C-5397-6A7B-C083EBACF344}"/>
                </a:ext>
              </a:extLst>
            </p:cNvPr>
            <p:cNvSpPr/>
            <p:nvPr/>
          </p:nvSpPr>
          <p:spPr>
            <a:xfrm>
              <a:off x="7846922" y="277246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Graphic 74" descr="Badge 4 with solid fill">
              <a:extLst>
                <a:ext uri="{FF2B5EF4-FFF2-40B4-BE49-F238E27FC236}">
                  <a16:creationId xmlns:a16="http://schemas.microsoft.com/office/drawing/2014/main" id="{635E07D0-3907-CA4D-8462-526D416CBE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03538" y="3001066"/>
              <a:ext cx="914400" cy="914400"/>
            </a:xfrm>
            <a:prstGeom prst="rect">
              <a:avLst/>
            </a:prstGeom>
          </p:spPr>
        </p:pic>
      </p:grpSp>
      <p:sp>
        <p:nvSpPr>
          <p:cNvPr id="106" name="Chevron 105">
            <a:extLst>
              <a:ext uri="{FF2B5EF4-FFF2-40B4-BE49-F238E27FC236}">
                <a16:creationId xmlns:a16="http://schemas.microsoft.com/office/drawing/2014/main" id="{73B49391-F345-C473-327A-0215E32F6785}"/>
              </a:ext>
            </a:extLst>
          </p:cNvPr>
          <p:cNvSpPr/>
          <p:nvPr/>
        </p:nvSpPr>
        <p:spPr>
          <a:xfrm>
            <a:off x="1607806" y="440290"/>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MACHINE LEARNING MODEL</a:t>
            </a:r>
          </a:p>
        </p:txBody>
      </p:sp>
      <p:grpSp>
        <p:nvGrpSpPr>
          <p:cNvPr id="82" name="Group 81">
            <a:extLst>
              <a:ext uri="{FF2B5EF4-FFF2-40B4-BE49-F238E27FC236}">
                <a16:creationId xmlns:a16="http://schemas.microsoft.com/office/drawing/2014/main" id="{6A7F70EF-EFED-C1F4-AFB4-2EBFD484180C}"/>
              </a:ext>
            </a:extLst>
          </p:cNvPr>
          <p:cNvGrpSpPr/>
          <p:nvPr/>
        </p:nvGrpSpPr>
        <p:grpSpPr>
          <a:xfrm>
            <a:off x="132602" y="245593"/>
            <a:ext cx="1280160" cy="1097280"/>
            <a:chOff x="5301422" y="2772466"/>
            <a:chExt cx="1627632" cy="1371600"/>
          </a:xfrm>
        </p:grpSpPr>
        <p:sp>
          <p:nvSpPr>
            <p:cNvPr id="62" name="Hexagon 61">
              <a:extLst>
                <a:ext uri="{FF2B5EF4-FFF2-40B4-BE49-F238E27FC236}">
                  <a16:creationId xmlns:a16="http://schemas.microsoft.com/office/drawing/2014/main" id="{8C595034-7CD4-1559-1BD6-6E7F9449864E}"/>
                </a:ext>
              </a:extLst>
            </p:cNvPr>
            <p:cNvSpPr/>
            <p:nvPr/>
          </p:nvSpPr>
          <p:spPr>
            <a:xfrm>
              <a:off x="5301422" y="277246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descr="Badge 3 with solid fill">
              <a:extLst>
                <a:ext uri="{FF2B5EF4-FFF2-40B4-BE49-F238E27FC236}">
                  <a16:creationId xmlns:a16="http://schemas.microsoft.com/office/drawing/2014/main" id="{0A010CC1-BCD2-173A-2A16-824A01C97E2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58038" y="3001066"/>
              <a:ext cx="914400" cy="914400"/>
            </a:xfrm>
            <a:prstGeom prst="rect">
              <a:avLst/>
            </a:prstGeom>
          </p:spPr>
        </p:pic>
      </p:grpSp>
      <p:sp>
        <p:nvSpPr>
          <p:cNvPr id="105" name="Chevron 104">
            <a:extLst>
              <a:ext uri="{FF2B5EF4-FFF2-40B4-BE49-F238E27FC236}">
                <a16:creationId xmlns:a16="http://schemas.microsoft.com/office/drawing/2014/main" id="{D47E79EF-A9C4-D5FC-047F-36C885674137}"/>
              </a:ext>
            </a:extLst>
          </p:cNvPr>
          <p:cNvSpPr/>
          <p:nvPr/>
        </p:nvSpPr>
        <p:spPr>
          <a:xfrm>
            <a:off x="1607806" y="440290"/>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TF-IDF SCORE</a:t>
            </a:r>
          </a:p>
        </p:txBody>
      </p:sp>
      <p:pic>
        <p:nvPicPr>
          <p:cNvPr id="3" name="Picture 2" descr="A hand holding a phone&#10;&#10;Description automatically generated">
            <a:extLst>
              <a:ext uri="{FF2B5EF4-FFF2-40B4-BE49-F238E27FC236}">
                <a16:creationId xmlns:a16="http://schemas.microsoft.com/office/drawing/2014/main" id="{264AF917-30F8-2477-7796-655636B1FF82}"/>
              </a:ext>
            </a:extLst>
          </p:cNvPr>
          <p:cNvPicPr>
            <a:picLocks noChangeAspect="1"/>
          </p:cNvPicPr>
          <p:nvPr/>
        </p:nvPicPr>
        <p:blipFill>
          <a:blip r:embed="rId9"/>
          <a:stretch>
            <a:fillRect/>
          </a:stretch>
        </p:blipFill>
        <p:spPr>
          <a:xfrm rot="937713">
            <a:off x="-7644383" y="3162438"/>
            <a:ext cx="3784600" cy="3848100"/>
          </a:xfrm>
          <a:prstGeom prst="rect">
            <a:avLst/>
          </a:prstGeom>
        </p:spPr>
      </p:pic>
      <p:pic>
        <p:nvPicPr>
          <p:cNvPr id="5" name="Picture 4" descr="A yellow bag with blue letters&#10;&#10;Description automatically generated">
            <a:extLst>
              <a:ext uri="{FF2B5EF4-FFF2-40B4-BE49-F238E27FC236}">
                <a16:creationId xmlns:a16="http://schemas.microsoft.com/office/drawing/2014/main" id="{99D9DE68-C591-EA84-16F2-BA091F85D204}"/>
              </a:ext>
            </a:extLst>
          </p:cNvPr>
          <p:cNvPicPr>
            <a:picLocks noChangeAspect="1"/>
          </p:cNvPicPr>
          <p:nvPr/>
        </p:nvPicPr>
        <p:blipFill rotWithShape="1">
          <a:blip r:embed="rId10"/>
          <a:srcRect l="10000" t="66415" r="10000" b="11474"/>
          <a:stretch/>
        </p:blipFill>
        <p:spPr>
          <a:xfrm rot="855436">
            <a:off x="-6247998" y="4833938"/>
            <a:ext cx="851538" cy="234173"/>
          </a:xfrm>
          <a:prstGeom prst="rect">
            <a:avLst/>
          </a:prstGeom>
        </p:spPr>
      </p:pic>
      <p:pic>
        <p:nvPicPr>
          <p:cNvPr id="6" name="Picture 5" descr="A yellow bag with blue letters&#10;&#10;Description automatically generated">
            <a:extLst>
              <a:ext uri="{FF2B5EF4-FFF2-40B4-BE49-F238E27FC236}">
                <a16:creationId xmlns:a16="http://schemas.microsoft.com/office/drawing/2014/main" id="{CE883A11-4142-A6B9-6F2F-42949694B83D}"/>
              </a:ext>
            </a:extLst>
          </p:cNvPr>
          <p:cNvPicPr>
            <a:picLocks noChangeAspect="1"/>
          </p:cNvPicPr>
          <p:nvPr/>
        </p:nvPicPr>
        <p:blipFill rotWithShape="1">
          <a:blip r:embed="rId10"/>
          <a:srcRect l="19986" t="4775" r="17347" b="32244"/>
          <a:stretch/>
        </p:blipFill>
        <p:spPr>
          <a:xfrm rot="960127">
            <a:off x="-5934743" y="4013419"/>
            <a:ext cx="622547" cy="622547"/>
          </a:xfrm>
          <a:prstGeom prst="rect">
            <a:avLst/>
          </a:prstGeom>
        </p:spPr>
      </p:pic>
      <p:pic>
        <p:nvPicPr>
          <p:cNvPr id="14" name="Picture 13" descr="A screenshot of a review&#10;&#10;Description automatically generated">
            <a:extLst>
              <a:ext uri="{FF2B5EF4-FFF2-40B4-BE49-F238E27FC236}">
                <a16:creationId xmlns:a16="http://schemas.microsoft.com/office/drawing/2014/main" id="{D0697243-7177-0E81-B842-CFA1F33EDE12}"/>
              </a:ext>
            </a:extLst>
          </p:cNvPr>
          <p:cNvPicPr>
            <a:picLocks noChangeAspect="1"/>
          </p:cNvPicPr>
          <p:nvPr/>
        </p:nvPicPr>
        <p:blipFill rotWithShape="1">
          <a:blip r:embed="rId11"/>
          <a:srcRect l="26154" t="19408" r="51411" b="56191"/>
          <a:stretch/>
        </p:blipFill>
        <p:spPr>
          <a:xfrm>
            <a:off x="-5378262" y="2492019"/>
            <a:ext cx="1051816" cy="531628"/>
          </a:xfrm>
          <a:prstGeom prst="rect">
            <a:avLst/>
          </a:prstGeom>
        </p:spPr>
      </p:pic>
      <p:pic>
        <p:nvPicPr>
          <p:cNvPr id="15" name="Picture 14" descr="A screenshot of a review&#10;&#10;Description automatically generated">
            <a:extLst>
              <a:ext uri="{FF2B5EF4-FFF2-40B4-BE49-F238E27FC236}">
                <a16:creationId xmlns:a16="http://schemas.microsoft.com/office/drawing/2014/main" id="{3DA00E27-0E78-25D2-93E7-55255E4B0337}"/>
              </a:ext>
            </a:extLst>
          </p:cNvPr>
          <p:cNvPicPr>
            <a:picLocks noChangeAspect="1"/>
          </p:cNvPicPr>
          <p:nvPr/>
        </p:nvPicPr>
        <p:blipFill rotWithShape="1">
          <a:blip r:embed="rId11"/>
          <a:srcRect l="26382" t="74685" r="51183" b="280"/>
          <a:stretch/>
        </p:blipFill>
        <p:spPr>
          <a:xfrm>
            <a:off x="-4766722" y="3296874"/>
            <a:ext cx="843827" cy="437597"/>
          </a:xfrm>
          <a:prstGeom prst="rect">
            <a:avLst/>
          </a:prstGeom>
        </p:spPr>
      </p:pic>
      <p:pic>
        <p:nvPicPr>
          <p:cNvPr id="16" name="Picture 15" descr="A screenshot of a review&#10;&#10;Description automatically generated">
            <a:extLst>
              <a:ext uri="{FF2B5EF4-FFF2-40B4-BE49-F238E27FC236}">
                <a16:creationId xmlns:a16="http://schemas.microsoft.com/office/drawing/2014/main" id="{25F49080-49CD-DB86-5ADE-A2102E7978A4}"/>
              </a:ext>
            </a:extLst>
          </p:cNvPr>
          <p:cNvPicPr>
            <a:picLocks noChangeAspect="1"/>
          </p:cNvPicPr>
          <p:nvPr/>
        </p:nvPicPr>
        <p:blipFill rotWithShape="1">
          <a:blip r:embed="rId11"/>
          <a:srcRect l="76404" t="74684"/>
          <a:stretch/>
        </p:blipFill>
        <p:spPr>
          <a:xfrm>
            <a:off x="-6435930" y="2694718"/>
            <a:ext cx="854875" cy="426234"/>
          </a:xfrm>
          <a:prstGeom prst="rect">
            <a:avLst/>
          </a:prstGeom>
        </p:spPr>
      </p:pic>
      <p:pic>
        <p:nvPicPr>
          <p:cNvPr id="17" name="Picture 16" descr="A screenshot of a review&#10;&#10;Description automatically generated">
            <a:extLst>
              <a:ext uri="{FF2B5EF4-FFF2-40B4-BE49-F238E27FC236}">
                <a16:creationId xmlns:a16="http://schemas.microsoft.com/office/drawing/2014/main" id="{441AFC01-0A59-E0AB-9B11-38AA00F391A4}"/>
              </a:ext>
            </a:extLst>
          </p:cNvPr>
          <p:cNvPicPr>
            <a:picLocks noChangeAspect="1"/>
          </p:cNvPicPr>
          <p:nvPr/>
        </p:nvPicPr>
        <p:blipFill rotWithShape="1">
          <a:blip r:embed="rId11"/>
          <a:srcRect l="52008" t="18525" r="25557" b="56159"/>
          <a:stretch/>
        </p:blipFill>
        <p:spPr>
          <a:xfrm>
            <a:off x="-6132532" y="1946693"/>
            <a:ext cx="887159" cy="465218"/>
          </a:xfrm>
          <a:prstGeom prst="rect">
            <a:avLst/>
          </a:prstGeom>
        </p:spPr>
      </p:pic>
      <p:pic>
        <p:nvPicPr>
          <p:cNvPr id="18" name="Picture 17" descr="A screenshot of a review&#10;&#10;Description automatically generated">
            <a:extLst>
              <a:ext uri="{FF2B5EF4-FFF2-40B4-BE49-F238E27FC236}">
                <a16:creationId xmlns:a16="http://schemas.microsoft.com/office/drawing/2014/main" id="{5EB4ABCA-1297-1E54-58BB-C1BD45A2CE5D}"/>
              </a:ext>
            </a:extLst>
          </p:cNvPr>
          <p:cNvPicPr>
            <a:picLocks noChangeAspect="1"/>
          </p:cNvPicPr>
          <p:nvPr/>
        </p:nvPicPr>
        <p:blipFill rotWithShape="1">
          <a:blip r:embed="rId11"/>
          <a:srcRect l="1" t="16437" r="78570" b="57090"/>
          <a:stretch/>
        </p:blipFill>
        <p:spPr>
          <a:xfrm>
            <a:off x="-7546041" y="2386275"/>
            <a:ext cx="926037" cy="531628"/>
          </a:xfrm>
          <a:prstGeom prst="rect">
            <a:avLst/>
          </a:prstGeom>
        </p:spPr>
      </p:pic>
      <p:pic>
        <p:nvPicPr>
          <p:cNvPr id="19" name="Picture 18" descr="A screenshot of a review&#10;&#10;Description automatically generated">
            <a:extLst>
              <a:ext uri="{FF2B5EF4-FFF2-40B4-BE49-F238E27FC236}">
                <a16:creationId xmlns:a16="http://schemas.microsoft.com/office/drawing/2014/main" id="{48D354B4-D779-E4AD-6A65-C123D0045F2D}"/>
              </a:ext>
            </a:extLst>
          </p:cNvPr>
          <p:cNvPicPr>
            <a:picLocks noChangeAspect="1"/>
          </p:cNvPicPr>
          <p:nvPr/>
        </p:nvPicPr>
        <p:blipFill rotWithShape="1">
          <a:blip r:embed="rId11"/>
          <a:srcRect l="76816" t="16302" r="749" b="58382"/>
          <a:stretch/>
        </p:blipFill>
        <p:spPr>
          <a:xfrm>
            <a:off x="-4118352" y="4419396"/>
            <a:ext cx="1013801" cy="531628"/>
          </a:xfrm>
          <a:prstGeom prst="rect">
            <a:avLst/>
          </a:prstGeom>
        </p:spPr>
      </p:pic>
      <p:pic>
        <p:nvPicPr>
          <p:cNvPr id="20" name="Picture 19" descr="A blue thumb up in a speech bubble&#10;&#10;Description automatically generated">
            <a:extLst>
              <a:ext uri="{FF2B5EF4-FFF2-40B4-BE49-F238E27FC236}">
                <a16:creationId xmlns:a16="http://schemas.microsoft.com/office/drawing/2014/main" id="{47D210A8-9458-6BBC-90BF-4D2A94E0FB3D}"/>
              </a:ext>
            </a:extLst>
          </p:cNvPr>
          <p:cNvPicPr>
            <a:picLocks noChangeAspect="1"/>
          </p:cNvPicPr>
          <p:nvPr/>
        </p:nvPicPr>
        <p:blipFill rotWithShape="1">
          <a:blip r:embed="rId12"/>
          <a:srcRect r="19599" b="25899"/>
          <a:stretch/>
        </p:blipFill>
        <p:spPr>
          <a:xfrm>
            <a:off x="-4181195" y="3679774"/>
            <a:ext cx="615478" cy="605072"/>
          </a:xfrm>
          <a:prstGeom prst="rect">
            <a:avLst/>
          </a:prstGeom>
        </p:spPr>
      </p:pic>
      <p:pic>
        <p:nvPicPr>
          <p:cNvPr id="21" name="Picture 20" descr="A blue thumb up in a speech bubble&#10;&#10;Description automatically generated">
            <a:extLst>
              <a:ext uri="{FF2B5EF4-FFF2-40B4-BE49-F238E27FC236}">
                <a16:creationId xmlns:a16="http://schemas.microsoft.com/office/drawing/2014/main" id="{8E82CD50-0C82-FDFE-532E-C5F507414BFC}"/>
              </a:ext>
            </a:extLst>
          </p:cNvPr>
          <p:cNvPicPr>
            <a:picLocks noChangeAspect="1"/>
          </p:cNvPicPr>
          <p:nvPr/>
        </p:nvPicPr>
        <p:blipFill rotWithShape="1">
          <a:blip r:embed="rId12"/>
          <a:srcRect r="19599" b="25899"/>
          <a:stretch/>
        </p:blipFill>
        <p:spPr>
          <a:xfrm>
            <a:off x="-7654750" y="3362159"/>
            <a:ext cx="615478" cy="605072"/>
          </a:xfrm>
          <a:prstGeom prst="rect">
            <a:avLst/>
          </a:prstGeom>
        </p:spPr>
      </p:pic>
      <p:pic>
        <p:nvPicPr>
          <p:cNvPr id="22" name="Graphic 21" descr="Comment Dislike with solid fill">
            <a:extLst>
              <a:ext uri="{FF2B5EF4-FFF2-40B4-BE49-F238E27FC236}">
                <a16:creationId xmlns:a16="http://schemas.microsoft.com/office/drawing/2014/main" id="{3954AE1C-F112-F998-4E7E-3E5F78A1725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26736" y="2620850"/>
            <a:ext cx="537680" cy="537680"/>
          </a:xfrm>
          <a:prstGeom prst="rect">
            <a:avLst/>
          </a:prstGeom>
        </p:spPr>
      </p:pic>
      <p:pic>
        <p:nvPicPr>
          <p:cNvPr id="23" name="Graphic 22" descr="Comment Dislike with solid fill">
            <a:extLst>
              <a:ext uri="{FF2B5EF4-FFF2-40B4-BE49-F238E27FC236}">
                <a16:creationId xmlns:a16="http://schemas.microsoft.com/office/drawing/2014/main" id="{04327630-597A-35BB-9E63-F5596B7ABE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31593" y="4665810"/>
            <a:ext cx="772787" cy="772787"/>
          </a:xfrm>
          <a:prstGeom prst="rect">
            <a:avLst/>
          </a:prstGeom>
        </p:spPr>
      </p:pic>
      <p:sp>
        <p:nvSpPr>
          <p:cNvPr id="24" name="TextBox 23">
            <a:extLst>
              <a:ext uri="{FF2B5EF4-FFF2-40B4-BE49-F238E27FC236}">
                <a16:creationId xmlns:a16="http://schemas.microsoft.com/office/drawing/2014/main" id="{6C194C74-2A7B-0324-FC2C-F83D45DF1D25}"/>
              </a:ext>
            </a:extLst>
          </p:cNvPr>
          <p:cNvSpPr txBox="1"/>
          <p:nvPr/>
        </p:nvSpPr>
        <p:spPr>
          <a:xfrm>
            <a:off x="-159222" y="-1765117"/>
            <a:ext cx="12192000" cy="1015663"/>
          </a:xfrm>
          <a:prstGeom prst="rect">
            <a:avLst/>
          </a:prstGeom>
          <a:noFill/>
        </p:spPr>
        <p:txBody>
          <a:bodyPr wrap="square" rtlCol="0">
            <a:spAutoFit/>
          </a:bodyPr>
          <a:lstStyle/>
          <a:p>
            <a:pPr algn="ctr"/>
            <a:r>
              <a:rPr lang="en-US" sz="6000" b="1" i="0" u="none" strike="noStrike" spc="-50" dirty="0">
                <a:solidFill>
                  <a:srgbClr val="117AD4"/>
                </a:solidFill>
                <a:effectLst/>
                <a:latin typeface="Gurmukhi MN" panose="02020600050405020304" pitchFamily="18" charset="0"/>
                <a:ea typeface="Ayuthaya" pitchFamily="2" charset="-34"/>
                <a:cs typeface="Gurmukhi MN" panose="02020600050405020304" pitchFamily="18" charset="0"/>
              </a:rPr>
              <a:t>Sentiment Analysis using Python</a:t>
            </a:r>
          </a:p>
        </p:txBody>
      </p:sp>
      <p:sp>
        <p:nvSpPr>
          <p:cNvPr id="25" name="TextBox 24">
            <a:extLst>
              <a:ext uri="{FF2B5EF4-FFF2-40B4-BE49-F238E27FC236}">
                <a16:creationId xmlns:a16="http://schemas.microsoft.com/office/drawing/2014/main" id="{436A3B5F-34A0-1D5A-7BEA-8EFBD77ECF91}"/>
              </a:ext>
            </a:extLst>
          </p:cNvPr>
          <p:cNvSpPr txBox="1"/>
          <p:nvPr/>
        </p:nvSpPr>
        <p:spPr>
          <a:xfrm>
            <a:off x="-159222" y="-684886"/>
            <a:ext cx="12192000" cy="707886"/>
          </a:xfrm>
          <a:prstGeom prst="rect">
            <a:avLst/>
          </a:prstGeom>
          <a:noFill/>
        </p:spPr>
        <p:txBody>
          <a:bodyPr wrap="square" rtlCol="0">
            <a:spAutoFit/>
          </a:bodyPr>
          <a:lstStyle/>
          <a:p>
            <a:pPr algn="ctr"/>
            <a:r>
              <a:rPr lang="en-US" sz="4000" b="1" spc="-50" dirty="0">
                <a:solidFill>
                  <a:srgbClr val="117AD4"/>
                </a:solidFill>
                <a:latin typeface="Gurmukhi MN" panose="02020600050405020304" pitchFamily="18" charset="0"/>
                <a:ea typeface="Ayuthaya" pitchFamily="2" charset="-34"/>
                <a:cs typeface="Gurmukhi MN" panose="02020600050405020304" pitchFamily="18" charset="0"/>
              </a:rPr>
              <a:t>(updated)</a:t>
            </a:r>
          </a:p>
        </p:txBody>
      </p:sp>
      <p:grpSp>
        <p:nvGrpSpPr>
          <p:cNvPr id="26" name="Group 25">
            <a:extLst>
              <a:ext uri="{FF2B5EF4-FFF2-40B4-BE49-F238E27FC236}">
                <a16:creationId xmlns:a16="http://schemas.microsoft.com/office/drawing/2014/main" id="{C384780E-9BEE-0CFD-DDC7-D2DE0AF2E249}"/>
              </a:ext>
            </a:extLst>
          </p:cNvPr>
          <p:cNvGrpSpPr/>
          <p:nvPr/>
        </p:nvGrpSpPr>
        <p:grpSpPr>
          <a:xfrm>
            <a:off x="13623245" y="2204045"/>
            <a:ext cx="4003732" cy="1157716"/>
            <a:chOff x="4887475" y="2603529"/>
            <a:chExt cx="3783628" cy="875148"/>
          </a:xfrm>
          <a:solidFill>
            <a:schemeClr val="accent1">
              <a:lumMod val="60000"/>
              <a:lumOff val="40000"/>
            </a:schemeClr>
          </a:solidFill>
        </p:grpSpPr>
        <p:sp>
          <p:nvSpPr>
            <p:cNvPr id="27" name="Oval Callout 26">
              <a:extLst>
                <a:ext uri="{FF2B5EF4-FFF2-40B4-BE49-F238E27FC236}">
                  <a16:creationId xmlns:a16="http://schemas.microsoft.com/office/drawing/2014/main" id="{C38A5C30-2596-F8A9-7B70-D7B2AA9BC9FF}"/>
                </a:ext>
              </a:extLst>
            </p:cNvPr>
            <p:cNvSpPr/>
            <p:nvPr/>
          </p:nvSpPr>
          <p:spPr>
            <a:xfrm>
              <a:off x="4887475" y="2603529"/>
              <a:ext cx="3783628" cy="875148"/>
            </a:xfrm>
            <a:prstGeom prst="wedgeEllipseCallout">
              <a:avLst>
                <a:gd name="adj1" fmla="val -52407"/>
                <a:gd name="adj2" fmla="val 44722"/>
              </a:avLst>
            </a:prstGeom>
            <a:solidFill>
              <a:schemeClr val="accent2">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b="1" dirty="0">
                  <a:solidFill>
                    <a:schemeClr val="tx1"/>
                  </a:solidFill>
                </a:rPr>
                <a:t>THAO TRAN </a:t>
              </a:r>
              <a:r>
                <a:rPr lang="en-US" sz="1500" dirty="0">
                  <a:solidFill>
                    <a:schemeClr val="tx1"/>
                  </a:solidFill>
                </a:rPr>
                <a:t>(★★★★★</a:t>
              </a:r>
              <a:r>
                <a:rPr lang="en-US" sz="1200" dirty="0">
                  <a:solidFill>
                    <a:schemeClr val="tx1"/>
                  </a:solidFill>
                </a:rPr>
                <a:t>)</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a:t>
              </a:r>
            </a:p>
          </p:txBody>
        </p:sp>
        <p:pic>
          <p:nvPicPr>
            <p:cNvPr id="28" name="Picture 27" descr="A group of cartoon girls&#10;&#10;Description automatically generated">
              <a:extLst>
                <a:ext uri="{FF2B5EF4-FFF2-40B4-BE49-F238E27FC236}">
                  <a16:creationId xmlns:a16="http://schemas.microsoft.com/office/drawing/2014/main" id="{32B31188-113A-B34C-461C-E4F917DE1C90}"/>
                </a:ext>
              </a:extLst>
            </p:cNvPr>
            <p:cNvPicPr>
              <a:picLocks noChangeAspect="1"/>
            </p:cNvPicPr>
            <p:nvPr/>
          </p:nvPicPr>
          <p:blipFill rotWithShape="1">
            <a:blip r:embed="rId15"/>
            <a:srcRect l="51887" t="49565" b="4548"/>
            <a:stretch/>
          </p:blipFill>
          <p:spPr>
            <a:xfrm>
              <a:off x="7648322" y="2761797"/>
              <a:ext cx="455177" cy="434111"/>
            </a:xfrm>
            <a:prstGeom prst="rect">
              <a:avLst/>
            </a:prstGeom>
            <a:grpFill/>
          </p:spPr>
        </p:pic>
      </p:grpSp>
      <p:grpSp>
        <p:nvGrpSpPr>
          <p:cNvPr id="29" name="Group 28">
            <a:extLst>
              <a:ext uri="{FF2B5EF4-FFF2-40B4-BE49-F238E27FC236}">
                <a16:creationId xmlns:a16="http://schemas.microsoft.com/office/drawing/2014/main" id="{102CFB59-A83C-10B5-1788-02BAA7834C4D}"/>
              </a:ext>
            </a:extLst>
          </p:cNvPr>
          <p:cNvGrpSpPr/>
          <p:nvPr/>
        </p:nvGrpSpPr>
        <p:grpSpPr>
          <a:xfrm>
            <a:off x="15909132" y="3361759"/>
            <a:ext cx="3894750" cy="1119245"/>
            <a:chOff x="7200861" y="3476150"/>
            <a:chExt cx="2950668" cy="776378"/>
          </a:xfrm>
          <a:solidFill>
            <a:schemeClr val="accent1">
              <a:lumMod val="60000"/>
              <a:lumOff val="40000"/>
            </a:schemeClr>
          </a:solidFill>
        </p:grpSpPr>
        <p:sp>
          <p:nvSpPr>
            <p:cNvPr id="30" name="Oval Callout 29">
              <a:extLst>
                <a:ext uri="{FF2B5EF4-FFF2-40B4-BE49-F238E27FC236}">
                  <a16:creationId xmlns:a16="http://schemas.microsoft.com/office/drawing/2014/main" id="{59988748-B7FD-7679-E46C-1328541C10BC}"/>
                </a:ext>
              </a:extLst>
            </p:cNvPr>
            <p:cNvSpPr/>
            <p:nvPr/>
          </p:nvSpPr>
          <p:spPr>
            <a:xfrm>
              <a:off x="7200861" y="3476150"/>
              <a:ext cx="2950668" cy="776378"/>
            </a:xfrm>
            <a:prstGeom prst="wedgeEllipseCallout">
              <a:avLst>
                <a:gd name="adj1" fmla="val -63516"/>
                <a:gd name="adj2" fmla="val 53611"/>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b="1" dirty="0">
                  <a:solidFill>
                    <a:schemeClr val="tx1"/>
                  </a:solidFill>
                </a:rPr>
                <a:t>THU TRAN </a:t>
              </a:r>
              <a:r>
                <a:rPr lang="en-US" sz="1500" dirty="0">
                  <a:solidFill>
                    <a:schemeClr val="tx1"/>
                  </a:solidFill>
                </a:rPr>
                <a:t>(★★★)</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a:t>
              </a:r>
            </a:p>
          </p:txBody>
        </p:sp>
        <p:pic>
          <p:nvPicPr>
            <p:cNvPr id="31" name="Picture 30" descr="A cartoon of a person wearing glasses&#10;&#10;Description automatically generated">
              <a:extLst>
                <a:ext uri="{FF2B5EF4-FFF2-40B4-BE49-F238E27FC236}">
                  <a16:creationId xmlns:a16="http://schemas.microsoft.com/office/drawing/2014/main" id="{1025EF1A-2F57-6DDC-6664-7214ECB80678}"/>
                </a:ext>
              </a:extLst>
            </p:cNvPr>
            <p:cNvPicPr>
              <a:picLocks noChangeAspect="1"/>
            </p:cNvPicPr>
            <p:nvPr/>
          </p:nvPicPr>
          <p:blipFill>
            <a:blip r:embed="rId16"/>
            <a:stretch>
              <a:fillRect/>
            </a:stretch>
          </p:blipFill>
          <p:spPr>
            <a:xfrm>
              <a:off x="9253449" y="3643325"/>
              <a:ext cx="418520" cy="418520"/>
            </a:xfrm>
            <a:prstGeom prst="rect">
              <a:avLst/>
            </a:prstGeom>
            <a:grpFill/>
            <a:ln>
              <a:noFill/>
            </a:ln>
          </p:spPr>
        </p:pic>
      </p:grpSp>
      <p:grpSp>
        <p:nvGrpSpPr>
          <p:cNvPr id="34" name="Group 33">
            <a:extLst>
              <a:ext uri="{FF2B5EF4-FFF2-40B4-BE49-F238E27FC236}">
                <a16:creationId xmlns:a16="http://schemas.microsoft.com/office/drawing/2014/main" id="{5823402F-5567-3080-B3EB-220F3FB49A59}"/>
              </a:ext>
            </a:extLst>
          </p:cNvPr>
          <p:cNvGrpSpPr/>
          <p:nvPr/>
        </p:nvGrpSpPr>
        <p:grpSpPr>
          <a:xfrm>
            <a:off x="17249327" y="4742528"/>
            <a:ext cx="3843117" cy="1217795"/>
            <a:chOff x="7959023" y="5131588"/>
            <a:chExt cx="3843117" cy="1217795"/>
          </a:xfrm>
        </p:grpSpPr>
        <p:sp>
          <p:nvSpPr>
            <p:cNvPr id="32" name="Oval Callout 31">
              <a:extLst>
                <a:ext uri="{FF2B5EF4-FFF2-40B4-BE49-F238E27FC236}">
                  <a16:creationId xmlns:a16="http://schemas.microsoft.com/office/drawing/2014/main" id="{695A29BC-BFFD-5923-F2B5-C5BAB3B5DDB6}"/>
                </a:ext>
              </a:extLst>
            </p:cNvPr>
            <p:cNvSpPr/>
            <p:nvPr/>
          </p:nvSpPr>
          <p:spPr>
            <a:xfrm>
              <a:off x="7959023" y="5131588"/>
              <a:ext cx="3843117" cy="1217795"/>
            </a:xfrm>
            <a:prstGeom prst="wedgeEllipseCallout">
              <a:avLst>
                <a:gd name="adj1" fmla="val -60831"/>
                <a:gd name="adj2" fmla="val 48454"/>
              </a:avLst>
            </a:prstGeom>
            <a:solidFill>
              <a:schemeClr val="accent5">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b="1" dirty="0">
                  <a:solidFill>
                    <a:schemeClr val="tx1"/>
                  </a:solidFill>
                </a:rPr>
                <a:t>HUITING WU </a:t>
              </a:r>
              <a:r>
                <a:rPr lang="en-US" sz="1500" dirty="0">
                  <a:solidFill>
                    <a:schemeClr val="tx1"/>
                  </a:solidFill>
                </a:rPr>
                <a:t>(★★★★)</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a:t>
              </a:r>
            </a:p>
          </p:txBody>
        </p:sp>
        <p:pic>
          <p:nvPicPr>
            <p:cNvPr id="33" name="Picture 32" descr="A group of cartoon girls&#10;&#10;Description automatically generated">
              <a:extLst>
                <a:ext uri="{FF2B5EF4-FFF2-40B4-BE49-F238E27FC236}">
                  <a16:creationId xmlns:a16="http://schemas.microsoft.com/office/drawing/2014/main" id="{968C388A-DBEB-7942-B1CF-82C933BDAF98}"/>
                </a:ext>
              </a:extLst>
            </p:cNvPr>
            <p:cNvPicPr>
              <a:picLocks noChangeAspect="1"/>
            </p:cNvPicPr>
            <p:nvPr/>
          </p:nvPicPr>
          <p:blipFill rotWithShape="1">
            <a:blip r:embed="rId15"/>
            <a:srcRect l="916" t="1423" r="49623" b="50000"/>
            <a:stretch/>
          </p:blipFill>
          <p:spPr>
            <a:xfrm>
              <a:off x="10821297" y="5475548"/>
              <a:ext cx="448822" cy="440802"/>
            </a:xfrm>
            <a:prstGeom prst="rect">
              <a:avLst/>
            </a:prstGeom>
          </p:spPr>
        </p:pic>
      </p:grpSp>
      <p:grpSp>
        <p:nvGrpSpPr>
          <p:cNvPr id="81" name="Group 80">
            <a:extLst>
              <a:ext uri="{FF2B5EF4-FFF2-40B4-BE49-F238E27FC236}">
                <a16:creationId xmlns:a16="http://schemas.microsoft.com/office/drawing/2014/main" id="{5848CCF7-B1F7-B407-D2CD-12874C64B8EF}"/>
              </a:ext>
            </a:extLst>
          </p:cNvPr>
          <p:cNvGrpSpPr/>
          <p:nvPr/>
        </p:nvGrpSpPr>
        <p:grpSpPr>
          <a:xfrm>
            <a:off x="13623245" y="-856429"/>
            <a:ext cx="1280160" cy="1097280"/>
            <a:chOff x="2755922" y="2772466"/>
            <a:chExt cx="1627632" cy="1371600"/>
          </a:xfrm>
        </p:grpSpPr>
        <p:sp>
          <p:nvSpPr>
            <p:cNvPr id="60" name="Hexagon 59">
              <a:extLst>
                <a:ext uri="{FF2B5EF4-FFF2-40B4-BE49-F238E27FC236}">
                  <a16:creationId xmlns:a16="http://schemas.microsoft.com/office/drawing/2014/main" id="{025FD376-B401-FE48-BF26-27B4BD835AA8}"/>
                </a:ext>
              </a:extLst>
            </p:cNvPr>
            <p:cNvSpPr/>
            <p:nvPr/>
          </p:nvSpPr>
          <p:spPr>
            <a:xfrm>
              <a:off x="2755922" y="277246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Graphic 70" descr="Badge with solid fill">
              <a:extLst>
                <a:ext uri="{FF2B5EF4-FFF2-40B4-BE49-F238E27FC236}">
                  <a16:creationId xmlns:a16="http://schemas.microsoft.com/office/drawing/2014/main" id="{AD676F30-72CC-6845-3658-F1926DC3842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112538" y="3001066"/>
              <a:ext cx="914400" cy="914400"/>
            </a:xfrm>
            <a:prstGeom prst="rect">
              <a:avLst/>
            </a:prstGeom>
          </p:spPr>
        </p:pic>
      </p:grpSp>
      <p:grpSp>
        <p:nvGrpSpPr>
          <p:cNvPr id="80" name="Group 79">
            <a:extLst>
              <a:ext uri="{FF2B5EF4-FFF2-40B4-BE49-F238E27FC236}">
                <a16:creationId xmlns:a16="http://schemas.microsoft.com/office/drawing/2014/main" id="{42261D7E-C7E8-024F-0679-F114A1D5C56B}"/>
              </a:ext>
            </a:extLst>
          </p:cNvPr>
          <p:cNvGrpSpPr/>
          <p:nvPr/>
        </p:nvGrpSpPr>
        <p:grpSpPr>
          <a:xfrm>
            <a:off x="12639131" y="233188"/>
            <a:ext cx="1280160" cy="1097280"/>
            <a:chOff x="210422" y="2752746"/>
            <a:chExt cx="1627632" cy="1371600"/>
          </a:xfrm>
        </p:grpSpPr>
        <p:sp>
          <p:nvSpPr>
            <p:cNvPr id="54" name="Hexagon 53">
              <a:extLst>
                <a:ext uri="{FF2B5EF4-FFF2-40B4-BE49-F238E27FC236}">
                  <a16:creationId xmlns:a16="http://schemas.microsoft.com/office/drawing/2014/main" id="{8595FDCB-7856-2F8E-25DA-C81AEEE5839D}"/>
                </a:ext>
              </a:extLst>
            </p:cNvPr>
            <p:cNvSpPr/>
            <p:nvPr/>
          </p:nvSpPr>
          <p:spPr>
            <a:xfrm>
              <a:off x="210422" y="275274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Graphic 68" descr="Badge 1 with solid fill">
              <a:extLst>
                <a:ext uri="{FF2B5EF4-FFF2-40B4-BE49-F238E27FC236}">
                  <a16:creationId xmlns:a16="http://schemas.microsoft.com/office/drawing/2014/main" id="{412E6701-3AD4-84D5-FB5B-042CCC4EF97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67038" y="3011503"/>
              <a:ext cx="914400" cy="914400"/>
            </a:xfrm>
            <a:prstGeom prst="rect">
              <a:avLst/>
            </a:prstGeom>
          </p:spPr>
        </p:pic>
      </p:grpSp>
      <p:sp>
        <p:nvSpPr>
          <p:cNvPr id="104" name="Chevron 103">
            <a:extLst>
              <a:ext uri="{FF2B5EF4-FFF2-40B4-BE49-F238E27FC236}">
                <a16:creationId xmlns:a16="http://schemas.microsoft.com/office/drawing/2014/main" id="{29123BBE-7BE6-204A-E11E-F969B619019B}"/>
              </a:ext>
            </a:extLst>
          </p:cNvPr>
          <p:cNvSpPr/>
          <p:nvPr/>
        </p:nvSpPr>
        <p:spPr>
          <a:xfrm>
            <a:off x="15094550" y="-661732"/>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WORDCLOUD</a:t>
            </a:r>
          </a:p>
        </p:txBody>
      </p:sp>
      <p:sp>
        <p:nvSpPr>
          <p:cNvPr id="103" name="!!title1">
            <a:extLst>
              <a:ext uri="{FF2B5EF4-FFF2-40B4-BE49-F238E27FC236}">
                <a16:creationId xmlns:a16="http://schemas.microsoft.com/office/drawing/2014/main" id="{64EC7ECF-7E2B-4B80-3A7F-3E0D94452924}"/>
              </a:ext>
            </a:extLst>
          </p:cNvPr>
          <p:cNvSpPr/>
          <p:nvPr/>
        </p:nvSpPr>
        <p:spPr>
          <a:xfrm>
            <a:off x="14106537" y="427885"/>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DATA PROCESSING</a:t>
            </a:r>
          </a:p>
        </p:txBody>
      </p:sp>
      <p:pic>
        <p:nvPicPr>
          <p:cNvPr id="2" name="Picture 2">
            <a:extLst>
              <a:ext uri="{FF2B5EF4-FFF2-40B4-BE49-F238E27FC236}">
                <a16:creationId xmlns:a16="http://schemas.microsoft.com/office/drawing/2014/main" id="{62A95CCE-3946-658E-0C5F-9044814730ED}"/>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0" y="1640993"/>
            <a:ext cx="12192000" cy="16922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CCF03D02-5172-6F2B-FF61-7661D6B2D129}"/>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64" y="3452491"/>
            <a:ext cx="12192000" cy="12938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FE1F0EE4-B158-C528-E681-F1A47E73D2FF}"/>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028478" y="5217007"/>
            <a:ext cx="5816600" cy="1092200"/>
          </a:xfrm>
          <a:prstGeom prst="rect">
            <a:avLst/>
          </a:prstGeom>
          <a:noFill/>
          <a:ln w="12700">
            <a:solidFill>
              <a:srgbClr val="FF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709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repeatCount="indefinite" fill="hold" nodeType="clickEffect">
                                  <p:stCondLst>
                                    <p:cond delay="0"/>
                                  </p:stCondLst>
                                  <p:endCondLst>
                                    <p:cond evt="onNext" delay="0">
                                      <p:tgtEl>
                                        <p:sldTgt/>
                                      </p:tgtEl>
                                    </p:cond>
                                  </p:end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par>
                                <p:cTn id="11" presetID="23" presetClass="entr" presetSubtype="16" repeatCount="indefinite" fill="hold" nodeType="withEffect">
                                  <p:stCondLst>
                                    <p:cond delay="0"/>
                                  </p:stCondLst>
                                  <p:endCondLst>
                                    <p:cond evt="onNext" delay="0">
                                      <p:tgtEl>
                                        <p:sldTgt/>
                                      </p:tgtEl>
                                    </p:cond>
                                  </p:endCondLst>
                                  <p:childTnLst>
                                    <p:set>
                                      <p:cBhvr>
                                        <p:cTn id="12" dur="1" fill="hold">
                                          <p:stCondLst>
                                            <p:cond delay="0"/>
                                          </p:stCondLst>
                                        </p:cTn>
                                        <p:tgtEl>
                                          <p:spTgt spid="16"/>
                                        </p:tgtEl>
                                        <p:attrNameLst>
                                          <p:attrName>style.visibility</p:attrName>
                                        </p:attrNameLst>
                                      </p:cBhvr>
                                      <p:to>
                                        <p:strVal val="visible"/>
                                      </p:to>
                                    </p:set>
                                    <p:anim calcmode="lin" valueType="num">
                                      <p:cBhvr>
                                        <p:cTn id="13" dur="1250" fill="hold"/>
                                        <p:tgtEl>
                                          <p:spTgt spid="16"/>
                                        </p:tgtEl>
                                        <p:attrNameLst>
                                          <p:attrName>ppt_w</p:attrName>
                                        </p:attrNameLst>
                                      </p:cBhvr>
                                      <p:tavLst>
                                        <p:tav tm="0">
                                          <p:val>
                                            <p:fltVal val="0"/>
                                          </p:val>
                                        </p:tav>
                                        <p:tav tm="100000">
                                          <p:val>
                                            <p:strVal val="#ppt_w"/>
                                          </p:val>
                                        </p:tav>
                                      </p:tavLst>
                                    </p:anim>
                                    <p:anim calcmode="lin" valueType="num">
                                      <p:cBhvr>
                                        <p:cTn id="14" dur="1250" fill="hold"/>
                                        <p:tgtEl>
                                          <p:spTgt spid="16"/>
                                        </p:tgtEl>
                                        <p:attrNameLst>
                                          <p:attrName>ppt_h</p:attrName>
                                        </p:attrNameLst>
                                      </p:cBhvr>
                                      <p:tavLst>
                                        <p:tav tm="0">
                                          <p:val>
                                            <p:fltVal val="0"/>
                                          </p:val>
                                        </p:tav>
                                        <p:tav tm="100000">
                                          <p:val>
                                            <p:strVal val="#ppt_h"/>
                                          </p:val>
                                        </p:tav>
                                      </p:tavLst>
                                    </p:anim>
                                  </p:childTnLst>
                                </p:cTn>
                              </p:par>
                              <p:par>
                                <p:cTn id="15" presetID="23" presetClass="entr" presetSubtype="16" repeatCount="indefinite" fill="hold" nodeType="withEffect">
                                  <p:stCondLst>
                                    <p:cond delay="0"/>
                                  </p:stCondLst>
                                  <p:endCondLst>
                                    <p:cond evt="onNext" delay="0">
                                      <p:tgtEl>
                                        <p:sldTgt/>
                                      </p:tgtEl>
                                    </p:cond>
                                  </p:endCondLst>
                                  <p:childTnLst>
                                    <p:set>
                                      <p:cBhvr>
                                        <p:cTn id="16" dur="1" fill="hold">
                                          <p:stCondLst>
                                            <p:cond delay="0"/>
                                          </p:stCondLst>
                                        </p:cTn>
                                        <p:tgtEl>
                                          <p:spTgt spid="21"/>
                                        </p:tgtEl>
                                        <p:attrNameLst>
                                          <p:attrName>style.visibility</p:attrName>
                                        </p:attrNameLst>
                                      </p:cBhvr>
                                      <p:to>
                                        <p:strVal val="visible"/>
                                      </p:to>
                                    </p:set>
                                    <p:anim calcmode="lin" valueType="num">
                                      <p:cBhvr>
                                        <p:cTn id="17" dur="2000" fill="hold"/>
                                        <p:tgtEl>
                                          <p:spTgt spid="21"/>
                                        </p:tgtEl>
                                        <p:attrNameLst>
                                          <p:attrName>ppt_w</p:attrName>
                                        </p:attrNameLst>
                                      </p:cBhvr>
                                      <p:tavLst>
                                        <p:tav tm="0">
                                          <p:val>
                                            <p:fltVal val="0"/>
                                          </p:val>
                                        </p:tav>
                                        <p:tav tm="100000">
                                          <p:val>
                                            <p:strVal val="#ppt_w"/>
                                          </p:val>
                                        </p:tav>
                                      </p:tavLst>
                                    </p:anim>
                                    <p:anim calcmode="lin" valueType="num">
                                      <p:cBhvr>
                                        <p:cTn id="18" dur="2000" fill="hold"/>
                                        <p:tgtEl>
                                          <p:spTgt spid="21"/>
                                        </p:tgtEl>
                                        <p:attrNameLst>
                                          <p:attrName>ppt_h</p:attrName>
                                        </p:attrNameLst>
                                      </p:cBhvr>
                                      <p:tavLst>
                                        <p:tav tm="0">
                                          <p:val>
                                            <p:fltVal val="0"/>
                                          </p:val>
                                        </p:tav>
                                        <p:tav tm="100000">
                                          <p:val>
                                            <p:strVal val="#ppt_h"/>
                                          </p:val>
                                        </p:tav>
                                      </p:tavLst>
                                    </p:anim>
                                  </p:childTnLst>
                                </p:cTn>
                              </p:par>
                              <p:par>
                                <p:cTn id="19" presetID="23" presetClass="entr" presetSubtype="16" repeatCount="indefinite" fill="hold" nodeType="withEffect">
                                  <p:stCondLst>
                                    <p:cond delay="0"/>
                                  </p:stCondLst>
                                  <p:endCondLst>
                                    <p:cond evt="onNext" delay="0">
                                      <p:tgtEl>
                                        <p:sldTgt/>
                                      </p:tgtEl>
                                    </p:cond>
                                  </p:endCondLst>
                                  <p:childTnLst>
                                    <p:set>
                                      <p:cBhvr>
                                        <p:cTn id="20" dur="1" fill="hold">
                                          <p:stCondLst>
                                            <p:cond delay="0"/>
                                          </p:stCondLst>
                                        </p:cTn>
                                        <p:tgtEl>
                                          <p:spTgt spid="18"/>
                                        </p:tgtEl>
                                        <p:attrNameLst>
                                          <p:attrName>style.visibility</p:attrName>
                                        </p:attrNameLst>
                                      </p:cBhvr>
                                      <p:to>
                                        <p:strVal val="visible"/>
                                      </p:to>
                                    </p:set>
                                    <p:anim calcmode="lin" valueType="num">
                                      <p:cBhvr>
                                        <p:cTn id="21" dur="3000" fill="hold"/>
                                        <p:tgtEl>
                                          <p:spTgt spid="18"/>
                                        </p:tgtEl>
                                        <p:attrNameLst>
                                          <p:attrName>ppt_w</p:attrName>
                                        </p:attrNameLst>
                                      </p:cBhvr>
                                      <p:tavLst>
                                        <p:tav tm="0">
                                          <p:val>
                                            <p:fltVal val="0"/>
                                          </p:val>
                                        </p:tav>
                                        <p:tav tm="100000">
                                          <p:val>
                                            <p:strVal val="#ppt_w"/>
                                          </p:val>
                                        </p:tav>
                                      </p:tavLst>
                                    </p:anim>
                                    <p:anim calcmode="lin" valueType="num">
                                      <p:cBhvr>
                                        <p:cTn id="22" dur="3000" fill="hold"/>
                                        <p:tgtEl>
                                          <p:spTgt spid="18"/>
                                        </p:tgtEl>
                                        <p:attrNameLst>
                                          <p:attrName>ppt_h</p:attrName>
                                        </p:attrNameLst>
                                      </p:cBhvr>
                                      <p:tavLst>
                                        <p:tav tm="0">
                                          <p:val>
                                            <p:fltVal val="0"/>
                                          </p:val>
                                        </p:tav>
                                        <p:tav tm="100000">
                                          <p:val>
                                            <p:strVal val="#ppt_h"/>
                                          </p:val>
                                        </p:tav>
                                      </p:tavLst>
                                    </p:anim>
                                  </p:childTnLst>
                                </p:cTn>
                              </p:par>
                              <p:par>
                                <p:cTn id="23" presetID="23" presetClass="entr" presetSubtype="16" repeatCount="indefinite" nodeType="withEffect">
                                  <p:stCondLst>
                                    <p:cond delay="0"/>
                                  </p:stCondLst>
                                  <p:endCondLst>
                                    <p:cond evt="onNext" delay="0">
                                      <p:tgtEl>
                                        <p:sldTgt/>
                                      </p:tgtEl>
                                    </p:cond>
                                  </p:endCondLst>
                                  <p:childTnLst>
                                    <p:set>
                                      <p:cBhvr>
                                        <p:cTn id="24" dur="1" fill="hold">
                                          <p:stCondLst>
                                            <p:cond delay="0"/>
                                          </p:stCondLst>
                                        </p:cTn>
                                        <p:tgtEl>
                                          <p:spTgt spid="20"/>
                                        </p:tgtEl>
                                        <p:attrNameLst>
                                          <p:attrName>style.visibility</p:attrName>
                                        </p:attrNameLst>
                                      </p:cBhvr>
                                      <p:to>
                                        <p:strVal val="visible"/>
                                      </p:to>
                                    </p:set>
                                    <p:anim calcmode="lin" valueType="num">
                                      <p:cBhvr>
                                        <p:cTn id="25" dur="3000" fill="hold"/>
                                        <p:tgtEl>
                                          <p:spTgt spid="20"/>
                                        </p:tgtEl>
                                        <p:attrNameLst>
                                          <p:attrName>ppt_w</p:attrName>
                                        </p:attrNameLst>
                                      </p:cBhvr>
                                      <p:tavLst>
                                        <p:tav tm="0">
                                          <p:val>
                                            <p:fltVal val="0"/>
                                          </p:val>
                                        </p:tav>
                                        <p:tav tm="100000">
                                          <p:val>
                                            <p:strVal val="#ppt_w"/>
                                          </p:val>
                                        </p:tav>
                                      </p:tavLst>
                                    </p:anim>
                                    <p:anim calcmode="lin" valueType="num">
                                      <p:cBhvr>
                                        <p:cTn id="26" dur="3000" fill="hold"/>
                                        <p:tgtEl>
                                          <p:spTgt spid="20"/>
                                        </p:tgtEl>
                                        <p:attrNameLst>
                                          <p:attrName>ppt_h</p:attrName>
                                        </p:attrNameLst>
                                      </p:cBhvr>
                                      <p:tavLst>
                                        <p:tav tm="0">
                                          <p:val>
                                            <p:fltVal val="0"/>
                                          </p:val>
                                        </p:tav>
                                        <p:tav tm="100000">
                                          <p:val>
                                            <p:strVal val="#ppt_h"/>
                                          </p:val>
                                        </p:tav>
                                      </p:tavLst>
                                    </p:anim>
                                  </p:childTnLst>
                                </p:cTn>
                              </p:par>
                              <p:par>
                                <p:cTn id="27" presetID="23" presetClass="entr" presetSubtype="16" repeatCount="indefinite" fill="hold" nodeType="withEffect">
                                  <p:stCondLst>
                                    <p:cond delay="500"/>
                                  </p:stCondLst>
                                  <p:endCondLst>
                                    <p:cond evt="onNext" delay="0">
                                      <p:tgtEl>
                                        <p:sldTgt/>
                                      </p:tgtEl>
                                    </p:cond>
                                  </p:endCondLst>
                                  <p:childTnLst>
                                    <p:set>
                                      <p:cBhvr>
                                        <p:cTn id="28" dur="1" fill="hold">
                                          <p:stCondLst>
                                            <p:cond delay="0"/>
                                          </p:stCondLst>
                                        </p:cTn>
                                        <p:tgtEl>
                                          <p:spTgt spid="14"/>
                                        </p:tgtEl>
                                        <p:attrNameLst>
                                          <p:attrName>style.visibility</p:attrName>
                                        </p:attrNameLst>
                                      </p:cBhvr>
                                      <p:to>
                                        <p:strVal val="visible"/>
                                      </p:to>
                                    </p:set>
                                    <p:anim calcmode="lin" valueType="num">
                                      <p:cBhvr>
                                        <p:cTn id="29" dur="2000" fill="hold"/>
                                        <p:tgtEl>
                                          <p:spTgt spid="14"/>
                                        </p:tgtEl>
                                        <p:attrNameLst>
                                          <p:attrName>ppt_w</p:attrName>
                                        </p:attrNameLst>
                                      </p:cBhvr>
                                      <p:tavLst>
                                        <p:tav tm="0">
                                          <p:val>
                                            <p:fltVal val="0"/>
                                          </p:val>
                                        </p:tav>
                                        <p:tav tm="100000">
                                          <p:val>
                                            <p:strVal val="#ppt_w"/>
                                          </p:val>
                                        </p:tav>
                                      </p:tavLst>
                                    </p:anim>
                                    <p:anim calcmode="lin" valueType="num">
                                      <p:cBhvr>
                                        <p:cTn id="30" dur="2000" fill="hold"/>
                                        <p:tgtEl>
                                          <p:spTgt spid="14"/>
                                        </p:tgtEl>
                                        <p:attrNameLst>
                                          <p:attrName>ppt_h</p:attrName>
                                        </p:attrNameLst>
                                      </p:cBhvr>
                                      <p:tavLst>
                                        <p:tav tm="0">
                                          <p:val>
                                            <p:fltVal val="0"/>
                                          </p:val>
                                        </p:tav>
                                        <p:tav tm="100000">
                                          <p:val>
                                            <p:strVal val="#ppt_h"/>
                                          </p:val>
                                        </p:tav>
                                      </p:tavLst>
                                    </p:anim>
                                  </p:childTnLst>
                                </p:cTn>
                              </p:par>
                              <p:par>
                                <p:cTn id="31" presetID="23" presetClass="entr" presetSubtype="16" repeatCount="indefinite" fill="hold" nodeType="withEffect">
                                  <p:stCondLst>
                                    <p:cond delay="0"/>
                                  </p:stCondLst>
                                  <p:endCondLst>
                                    <p:cond evt="onNext" delay="0">
                                      <p:tgtEl>
                                        <p:sldTgt/>
                                      </p:tgtEl>
                                    </p:cond>
                                  </p:endCondLst>
                                  <p:childTnLst>
                                    <p:set>
                                      <p:cBhvr>
                                        <p:cTn id="32" dur="1" fill="hold">
                                          <p:stCondLst>
                                            <p:cond delay="0"/>
                                          </p:stCondLst>
                                        </p:cTn>
                                        <p:tgtEl>
                                          <p:spTgt spid="19"/>
                                        </p:tgtEl>
                                        <p:attrNameLst>
                                          <p:attrName>style.visibility</p:attrName>
                                        </p:attrNameLst>
                                      </p:cBhvr>
                                      <p:to>
                                        <p:strVal val="visible"/>
                                      </p:to>
                                    </p:set>
                                    <p:anim calcmode="lin" valueType="num">
                                      <p:cBhvr>
                                        <p:cTn id="33" dur="1000" fill="hold"/>
                                        <p:tgtEl>
                                          <p:spTgt spid="19"/>
                                        </p:tgtEl>
                                        <p:attrNameLst>
                                          <p:attrName>ppt_w</p:attrName>
                                        </p:attrNameLst>
                                      </p:cBhvr>
                                      <p:tavLst>
                                        <p:tav tm="0">
                                          <p:val>
                                            <p:fltVal val="0"/>
                                          </p:val>
                                        </p:tav>
                                        <p:tav tm="100000">
                                          <p:val>
                                            <p:strVal val="#ppt_w"/>
                                          </p:val>
                                        </p:tav>
                                      </p:tavLst>
                                    </p:anim>
                                    <p:anim calcmode="lin" valueType="num">
                                      <p:cBhvr>
                                        <p:cTn id="34" dur="1000" fill="hold"/>
                                        <p:tgtEl>
                                          <p:spTgt spid="19"/>
                                        </p:tgtEl>
                                        <p:attrNameLst>
                                          <p:attrName>ppt_h</p:attrName>
                                        </p:attrNameLst>
                                      </p:cBhvr>
                                      <p:tavLst>
                                        <p:tav tm="0">
                                          <p:val>
                                            <p:fltVal val="0"/>
                                          </p:val>
                                        </p:tav>
                                        <p:tav tm="100000">
                                          <p:val>
                                            <p:strVal val="#ppt_h"/>
                                          </p:val>
                                        </p:tav>
                                      </p:tavLst>
                                    </p:anim>
                                  </p:childTnLst>
                                </p:cTn>
                              </p:par>
                              <p:par>
                                <p:cTn id="35" presetID="23" presetClass="entr" presetSubtype="16" repeatCount="indefinite" fill="hold" nodeType="withEffect">
                                  <p:stCondLst>
                                    <p:cond delay="0"/>
                                  </p:stCondLst>
                                  <p:endCondLst>
                                    <p:cond evt="onNext" delay="0">
                                      <p:tgtEl>
                                        <p:sldTgt/>
                                      </p:tgtEl>
                                    </p:cond>
                                  </p:endCondLst>
                                  <p:childTnLst>
                                    <p:set>
                                      <p:cBhvr>
                                        <p:cTn id="36" dur="1" fill="hold">
                                          <p:stCondLst>
                                            <p:cond delay="0"/>
                                          </p:stCondLst>
                                        </p:cTn>
                                        <p:tgtEl>
                                          <p:spTgt spid="22"/>
                                        </p:tgtEl>
                                        <p:attrNameLst>
                                          <p:attrName>style.visibility</p:attrName>
                                        </p:attrNameLst>
                                      </p:cBhvr>
                                      <p:to>
                                        <p:strVal val="visible"/>
                                      </p:to>
                                    </p:set>
                                    <p:anim calcmode="lin" valueType="num">
                                      <p:cBhvr>
                                        <p:cTn id="37" dur="1000" fill="hold"/>
                                        <p:tgtEl>
                                          <p:spTgt spid="22"/>
                                        </p:tgtEl>
                                        <p:attrNameLst>
                                          <p:attrName>ppt_w</p:attrName>
                                        </p:attrNameLst>
                                      </p:cBhvr>
                                      <p:tavLst>
                                        <p:tav tm="0">
                                          <p:val>
                                            <p:fltVal val="0"/>
                                          </p:val>
                                        </p:tav>
                                        <p:tav tm="100000">
                                          <p:val>
                                            <p:strVal val="#ppt_w"/>
                                          </p:val>
                                        </p:tav>
                                      </p:tavLst>
                                    </p:anim>
                                    <p:anim calcmode="lin" valueType="num">
                                      <p:cBhvr>
                                        <p:cTn id="38" dur="1000" fill="hold"/>
                                        <p:tgtEl>
                                          <p:spTgt spid="22"/>
                                        </p:tgtEl>
                                        <p:attrNameLst>
                                          <p:attrName>ppt_h</p:attrName>
                                        </p:attrNameLst>
                                      </p:cBhvr>
                                      <p:tavLst>
                                        <p:tav tm="0">
                                          <p:val>
                                            <p:fltVal val="0"/>
                                          </p:val>
                                        </p:tav>
                                        <p:tav tm="100000">
                                          <p:val>
                                            <p:strVal val="#ppt_h"/>
                                          </p:val>
                                        </p:tav>
                                      </p:tavLst>
                                    </p:anim>
                                  </p:childTnLst>
                                </p:cTn>
                              </p:par>
                              <p:par>
                                <p:cTn id="39" presetID="23" presetClass="entr" presetSubtype="16" repeatCount="indefinite" fill="hold" nodeType="withEffect">
                                  <p:stCondLst>
                                    <p:cond delay="0"/>
                                  </p:stCondLst>
                                  <p:endCondLst>
                                    <p:cond evt="onNext" delay="0">
                                      <p:tgtEl>
                                        <p:sldTgt/>
                                      </p:tgtEl>
                                    </p:cond>
                                  </p:endCondLst>
                                  <p:childTnLst>
                                    <p:set>
                                      <p:cBhvr>
                                        <p:cTn id="40" dur="1" fill="hold">
                                          <p:stCondLst>
                                            <p:cond delay="0"/>
                                          </p:stCondLst>
                                        </p:cTn>
                                        <p:tgtEl>
                                          <p:spTgt spid="17"/>
                                        </p:tgtEl>
                                        <p:attrNameLst>
                                          <p:attrName>style.visibility</p:attrName>
                                        </p:attrNameLst>
                                      </p:cBhvr>
                                      <p:to>
                                        <p:strVal val="visible"/>
                                      </p:to>
                                    </p:set>
                                    <p:anim calcmode="lin" valueType="num">
                                      <p:cBhvr>
                                        <p:cTn id="41" dur="2000" fill="hold"/>
                                        <p:tgtEl>
                                          <p:spTgt spid="17"/>
                                        </p:tgtEl>
                                        <p:attrNameLst>
                                          <p:attrName>ppt_w</p:attrName>
                                        </p:attrNameLst>
                                      </p:cBhvr>
                                      <p:tavLst>
                                        <p:tav tm="0">
                                          <p:val>
                                            <p:fltVal val="0"/>
                                          </p:val>
                                        </p:tav>
                                        <p:tav tm="100000">
                                          <p:val>
                                            <p:strVal val="#ppt_w"/>
                                          </p:val>
                                        </p:tav>
                                      </p:tavLst>
                                    </p:anim>
                                    <p:anim calcmode="lin" valueType="num">
                                      <p:cBhvr>
                                        <p:cTn id="42" dur="2000" fill="hold"/>
                                        <p:tgtEl>
                                          <p:spTgt spid="17"/>
                                        </p:tgtEl>
                                        <p:attrNameLst>
                                          <p:attrName>ppt_h</p:attrName>
                                        </p:attrNameLst>
                                      </p:cBhvr>
                                      <p:tavLst>
                                        <p:tav tm="0">
                                          <p:val>
                                            <p:fltVal val="0"/>
                                          </p:val>
                                        </p:tav>
                                        <p:tav tm="100000">
                                          <p:val>
                                            <p:strVal val="#ppt_h"/>
                                          </p:val>
                                        </p:tav>
                                      </p:tavLst>
                                    </p:anim>
                                  </p:childTnLst>
                                </p:cTn>
                              </p:par>
                              <p:par>
                                <p:cTn id="43" presetID="23" presetClass="entr" presetSubtype="16" repeatCount="indefinite" fill="hold" nodeType="withEffect">
                                  <p:stCondLst>
                                    <p:cond delay="500"/>
                                  </p:stCondLst>
                                  <p:endCondLst>
                                    <p:cond evt="onNext" delay="0">
                                      <p:tgtEl>
                                        <p:sldTgt/>
                                      </p:tgtEl>
                                    </p:cond>
                                  </p:endCondLst>
                                  <p:childTnLst>
                                    <p:set>
                                      <p:cBhvr>
                                        <p:cTn id="44" dur="1" fill="hold">
                                          <p:stCondLst>
                                            <p:cond delay="0"/>
                                          </p:stCondLst>
                                        </p:cTn>
                                        <p:tgtEl>
                                          <p:spTgt spid="22"/>
                                        </p:tgtEl>
                                        <p:attrNameLst>
                                          <p:attrName>style.visibility</p:attrName>
                                        </p:attrNameLst>
                                      </p:cBhvr>
                                      <p:to>
                                        <p:strVal val="visible"/>
                                      </p:to>
                                    </p:set>
                                    <p:anim calcmode="lin" valueType="num">
                                      <p:cBhvr>
                                        <p:cTn id="45" dur="3000" fill="hold"/>
                                        <p:tgtEl>
                                          <p:spTgt spid="22"/>
                                        </p:tgtEl>
                                        <p:attrNameLst>
                                          <p:attrName>ppt_w</p:attrName>
                                        </p:attrNameLst>
                                      </p:cBhvr>
                                      <p:tavLst>
                                        <p:tav tm="0">
                                          <p:val>
                                            <p:fltVal val="0"/>
                                          </p:val>
                                        </p:tav>
                                        <p:tav tm="100000">
                                          <p:val>
                                            <p:strVal val="#ppt_w"/>
                                          </p:val>
                                        </p:tav>
                                      </p:tavLst>
                                    </p:anim>
                                    <p:anim calcmode="lin" valueType="num">
                                      <p:cBhvr>
                                        <p:cTn id="46" dur="3000" fill="hold"/>
                                        <p:tgtEl>
                                          <p:spTgt spid="22"/>
                                        </p:tgtEl>
                                        <p:attrNameLst>
                                          <p:attrName>ppt_h</p:attrName>
                                        </p:attrNameLst>
                                      </p:cBhvr>
                                      <p:tavLst>
                                        <p:tav tm="0">
                                          <p:val>
                                            <p:fltVal val="0"/>
                                          </p:val>
                                        </p:tav>
                                        <p:tav tm="100000">
                                          <p:val>
                                            <p:strVal val="#ppt_h"/>
                                          </p:val>
                                        </p:tav>
                                      </p:tavLst>
                                    </p:anim>
                                  </p:childTnLst>
                                </p:cTn>
                              </p:par>
                              <p:par>
                                <p:cTn id="47" presetID="23" presetClass="entr" presetSubtype="16" repeatCount="indefinite" fill="hold" nodeType="withEffect">
                                  <p:stCondLst>
                                    <p:cond delay="250"/>
                                  </p:stCondLst>
                                  <p:endCondLst>
                                    <p:cond evt="onNext" delay="0">
                                      <p:tgtEl>
                                        <p:sldTgt/>
                                      </p:tgtEl>
                                    </p:cond>
                                  </p:endCondLst>
                                  <p:childTnLst>
                                    <p:set>
                                      <p:cBhvr>
                                        <p:cTn id="48" dur="1" fill="hold">
                                          <p:stCondLst>
                                            <p:cond delay="0"/>
                                          </p:stCondLst>
                                        </p:cTn>
                                        <p:tgtEl>
                                          <p:spTgt spid="15"/>
                                        </p:tgtEl>
                                        <p:attrNameLst>
                                          <p:attrName>style.visibility</p:attrName>
                                        </p:attrNameLst>
                                      </p:cBhvr>
                                      <p:to>
                                        <p:strVal val="visible"/>
                                      </p:to>
                                    </p:set>
                                    <p:anim calcmode="lin" valueType="num">
                                      <p:cBhvr>
                                        <p:cTn id="49" dur="2000" fill="hold"/>
                                        <p:tgtEl>
                                          <p:spTgt spid="15"/>
                                        </p:tgtEl>
                                        <p:attrNameLst>
                                          <p:attrName>ppt_w</p:attrName>
                                        </p:attrNameLst>
                                      </p:cBhvr>
                                      <p:tavLst>
                                        <p:tav tm="0">
                                          <p:val>
                                            <p:fltVal val="0"/>
                                          </p:val>
                                        </p:tav>
                                        <p:tav tm="100000">
                                          <p:val>
                                            <p:strVal val="#ppt_w"/>
                                          </p:val>
                                        </p:tav>
                                      </p:tavLst>
                                    </p:anim>
                                    <p:anim calcmode="lin" valueType="num">
                                      <p:cBhvr>
                                        <p:cTn id="50" dur="2000" fill="hold"/>
                                        <p:tgtEl>
                                          <p:spTgt spid="15"/>
                                        </p:tgtEl>
                                        <p:attrNameLst>
                                          <p:attrName>ppt_h</p:attrName>
                                        </p:attrNameLst>
                                      </p:cBhvr>
                                      <p:tavLst>
                                        <p:tav tm="0">
                                          <p:val>
                                            <p:fltVal val="0"/>
                                          </p:val>
                                        </p:tav>
                                        <p:tav tm="100000">
                                          <p:val>
                                            <p:strVal val="#ppt_h"/>
                                          </p:val>
                                        </p:tav>
                                      </p:tavLst>
                                    </p:anim>
                                  </p:childTnLst>
                                </p:cTn>
                              </p:par>
                              <p:par>
                                <p:cTn id="51" presetID="23" presetClass="entr" presetSubtype="16" repeatCount="indefinite" fill="hold" nodeType="withEffect">
                                  <p:stCondLst>
                                    <p:cond delay="500"/>
                                  </p:stCondLst>
                                  <p:endCondLst>
                                    <p:cond evt="onNext" delay="0">
                                      <p:tgtEl>
                                        <p:sldTgt/>
                                      </p:tgtEl>
                                    </p:cond>
                                  </p:endCondLst>
                                  <p:childTnLst>
                                    <p:set>
                                      <p:cBhvr>
                                        <p:cTn id="52" dur="1" fill="hold">
                                          <p:stCondLst>
                                            <p:cond delay="0"/>
                                          </p:stCondLst>
                                        </p:cTn>
                                        <p:tgtEl>
                                          <p:spTgt spid="23"/>
                                        </p:tgtEl>
                                        <p:attrNameLst>
                                          <p:attrName>style.visibility</p:attrName>
                                        </p:attrNameLst>
                                      </p:cBhvr>
                                      <p:to>
                                        <p:strVal val="visible"/>
                                      </p:to>
                                    </p:set>
                                    <p:anim calcmode="lin" valueType="num">
                                      <p:cBhvr>
                                        <p:cTn id="53" dur="2000" fill="hold"/>
                                        <p:tgtEl>
                                          <p:spTgt spid="23"/>
                                        </p:tgtEl>
                                        <p:attrNameLst>
                                          <p:attrName>ppt_w</p:attrName>
                                        </p:attrNameLst>
                                      </p:cBhvr>
                                      <p:tavLst>
                                        <p:tav tm="0">
                                          <p:val>
                                            <p:fltVal val="0"/>
                                          </p:val>
                                        </p:tav>
                                        <p:tav tm="100000">
                                          <p:val>
                                            <p:strVal val="#ppt_w"/>
                                          </p:val>
                                        </p:tav>
                                      </p:tavLst>
                                    </p:anim>
                                    <p:anim calcmode="lin" valueType="num">
                                      <p:cBhvr>
                                        <p:cTn id="54" dur="2000" fill="hold"/>
                                        <p:tgtEl>
                                          <p:spTgt spid="23"/>
                                        </p:tgtEl>
                                        <p:attrNameLst>
                                          <p:attrName>ppt_h</p:attrName>
                                        </p:attrNameLst>
                                      </p:cBhvr>
                                      <p:tavLst>
                                        <p:tav tm="0">
                                          <p:val>
                                            <p:fltVal val="0"/>
                                          </p:val>
                                        </p:tav>
                                        <p:tav tm="100000">
                                          <p:val>
                                            <p:strVal val="#ppt_h"/>
                                          </p:val>
                                        </p:tav>
                                      </p:tavLst>
                                    </p:anim>
                                  </p:childTnLst>
                                </p:cTn>
                              </p:par>
                              <p:par>
                                <p:cTn id="55" presetID="23" presetClass="entr" presetSubtype="16" repeatCount="indefinite" nodeType="withEffect">
                                  <p:stCondLst>
                                    <p:cond delay="1000"/>
                                  </p:stCondLst>
                                  <p:endCondLst>
                                    <p:cond evt="onNext" delay="0">
                                      <p:tgtEl>
                                        <p:sldTgt/>
                                      </p:tgtEl>
                                    </p:cond>
                                  </p:endCondLst>
                                  <p:childTnLst>
                                    <p:set>
                                      <p:cBhvr>
                                        <p:cTn id="56" dur="1" fill="hold">
                                          <p:stCondLst>
                                            <p:cond delay="0"/>
                                          </p:stCondLst>
                                        </p:cTn>
                                        <p:tgtEl>
                                          <p:spTgt spid="19"/>
                                        </p:tgtEl>
                                        <p:attrNameLst>
                                          <p:attrName>style.visibility</p:attrName>
                                        </p:attrNameLst>
                                      </p:cBhvr>
                                      <p:to>
                                        <p:strVal val="visible"/>
                                      </p:to>
                                    </p:set>
                                    <p:anim calcmode="lin" valueType="num">
                                      <p:cBhvr>
                                        <p:cTn id="57" dur="3000" fill="hold"/>
                                        <p:tgtEl>
                                          <p:spTgt spid="19"/>
                                        </p:tgtEl>
                                        <p:attrNameLst>
                                          <p:attrName>ppt_w</p:attrName>
                                        </p:attrNameLst>
                                      </p:cBhvr>
                                      <p:tavLst>
                                        <p:tav tm="0">
                                          <p:val>
                                            <p:fltVal val="0"/>
                                          </p:val>
                                        </p:tav>
                                        <p:tav tm="100000">
                                          <p:val>
                                            <p:strVal val="#ppt_w"/>
                                          </p:val>
                                        </p:tav>
                                      </p:tavLst>
                                    </p:anim>
                                    <p:anim calcmode="lin" valueType="num">
                                      <p:cBhvr>
                                        <p:cTn id="58" dur="3000" fill="hold"/>
                                        <p:tgtEl>
                                          <p:spTgt spid="19"/>
                                        </p:tgtEl>
                                        <p:attrNameLst>
                                          <p:attrName>ppt_h</p:attrName>
                                        </p:attrNameLst>
                                      </p:cBhvr>
                                      <p:tavLst>
                                        <p:tav tm="0">
                                          <p:val>
                                            <p:fltVal val="0"/>
                                          </p:val>
                                        </p:tav>
                                        <p:tav tm="100000">
                                          <p:val>
                                            <p:strVal val="#ppt_h"/>
                                          </p:val>
                                        </p:tav>
                                      </p:tavLst>
                                    </p:anim>
                                  </p:childTnLst>
                                </p:cTn>
                              </p:par>
                              <p:par>
                                <p:cTn id="59" presetID="30" presetClass="entr" presetSubtype="0" fill="hold"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800" decel="100000"/>
                                        <p:tgtEl>
                                          <p:spTgt spid="26"/>
                                        </p:tgtEl>
                                      </p:cBhvr>
                                    </p:animEffect>
                                    <p:anim calcmode="lin" valueType="num">
                                      <p:cBhvr>
                                        <p:cTn id="62" dur="800" decel="100000" fill="hold"/>
                                        <p:tgtEl>
                                          <p:spTgt spid="26"/>
                                        </p:tgtEl>
                                        <p:attrNameLst>
                                          <p:attrName>style.rotation</p:attrName>
                                        </p:attrNameLst>
                                      </p:cBhvr>
                                      <p:tavLst>
                                        <p:tav tm="0">
                                          <p:val>
                                            <p:fltVal val="-90"/>
                                          </p:val>
                                        </p:tav>
                                        <p:tav tm="100000">
                                          <p:val>
                                            <p:fltVal val="0"/>
                                          </p:val>
                                        </p:tav>
                                      </p:tavLst>
                                    </p:anim>
                                    <p:anim calcmode="lin" valueType="num">
                                      <p:cBhvr>
                                        <p:cTn id="63" dur="800" decel="100000" fill="hold"/>
                                        <p:tgtEl>
                                          <p:spTgt spid="26"/>
                                        </p:tgtEl>
                                        <p:attrNameLst>
                                          <p:attrName>ppt_x</p:attrName>
                                        </p:attrNameLst>
                                      </p:cBhvr>
                                      <p:tavLst>
                                        <p:tav tm="0">
                                          <p:val>
                                            <p:strVal val="#ppt_x+0.4"/>
                                          </p:val>
                                        </p:tav>
                                        <p:tav tm="100000">
                                          <p:val>
                                            <p:strVal val="#ppt_x-0.05"/>
                                          </p:val>
                                        </p:tav>
                                      </p:tavLst>
                                    </p:anim>
                                    <p:anim calcmode="lin" valueType="num">
                                      <p:cBhvr>
                                        <p:cTn id="64" dur="800" decel="100000" fill="hold"/>
                                        <p:tgtEl>
                                          <p:spTgt spid="26"/>
                                        </p:tgtEl>
                                        <p:attrNameLst>
                                          <p:attrName>ppt_y</p:attrName>
                                        </p:attrNameLst>
                                      </p:cBhvr>
                                      <p:tavLst>
                                        <p:tav tm="0">
                                          <p:val>
                                            <p:strVal val="#ppt_y-0.4"/>
                                          </p:val>
                                        </p:tav>
                                        <p:tav tm="100000">
                                          <p:val>
                                            <p:strVal val="#ppt_y+0.1"/>
                                          </p:val>
                                        </p:tav>
                                      </p:tavLst>
                                    </p:anim>
                                    <p:anim calcmode="lin" valueType="num">
                                      <p:cBhvr>
                                        <p:cTn id="65" dur="200" accel="100000" fill="hold">
                                          <p:stCondLst>
                                            <p:cond delay="800"/>
                                          </p:stCondLst>
                                        </p:cTn>
                                        <p:tgtEl>
                                          <p:spTgt spid="26"/>
                                        </p:tgtEl>
                                        <p:attrNameLst>
                                          <p:attrName>ppt_x</p:attrName>
                                        </p:attrNameLst>
                                      </p:cBhvr>
                                      <p:tavLst>
                                        <p:tav tm="0">
                                          <p:val>
                                            <p:strVal val="#ppt_x-0.05"/>
                                          </p:val>
                                        </p:tav>
                                        <p:tav tm="100000">
                                          <p:val>
                                            <p:strVal val="#ppt_x"/>
                                          </p:val>
                                        </p:tav>
                                      </p:tavLst>
                                    </p:anim>
                                    <p:anim calcmode="lin" valueType="num">
                                      <p:cBhvr>
                                        <p:cTn id="66" dur="200" accel="100000" fill="hold">
                                          <p:stCondLst>
                                            <p:cond delay="800"/>
                                          </p:stCondLst>
                                        </p:cTn>
                                        <p:tgtEl>
                                          <p:spTgt spid="26"/>
                                        </p:tgtEl>
                                        <p:attrNameLst>
                                          <p:attrName>ppt_y</p:attrName>
                                        </p:attrNameLst>
                                      </p:cBhvr>
                                      <p:tavLst>
                                        <p:tav tm="0">
                                          <p:val>
                                            <p:strVal val="#ppt_y+0.1"/>
                                          </p:val>
                                        </p:tav>
                                        <p:tav tm="100000">
                                          <p:val>
                                            <p:strVal val="#ppt_y"/>
                                          </p:val>
                                        </p:tav>
                                      </p:tavLst>
                                    </p:anim>
                                  </p:childTnLst>
                                </p:cTn>
                              </p:par>
                              <p:par>
                                <p:cTn id="67" presetID="30" presetClass="entr" presetSubtype="0" fill="hold" nodeType="withEffect">
                                  <p:stCondLst>
                                    <p:cond delay="50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800" decel="100000"/>
                                        <p:tgtEl>
                                          <p:spTgt spid="29"/>
                                        </p:tgtEl>
                                      </p:cBhvr>
                                    </p:animEffect>
                                    <p:anim calcmode="lin" valueType="num">
                                      <p:cBhvr>
                                        <p:cTn id="70" dur="800" decel="100000" fill="hold"/>
                                        <p:tgtEl>
                                          <p:spTgt spid="29"/>
                                        </p:tgtEl>
                                        <p:attrNameLst>
                                          <p:attrName>style.rotation</p:attrName>
                                        </p:attrNameLst>
                                      </p:cBhvr>
                                      <p:tavLst>
                                        <p:tav tm="0">
                                          <p:val>
                                            <p:fltVal val="-90"/>
                                          </p:val>
                                        </p:tav>
                                        <p:tav tm="100000">
                                          <p:val>
                                            <p:fltVal val="0"/>
                                          </p:val>
                                        </p:tav>
                                      </p:tavLst>
                                    </p:anim>
                                    <p:anim calcmode="lin" valueType="num">
                                      <p:cBhvr>
                                        <p:cTn id="71" dur="800" decel="100000" fill="hold"/>
                                        <p:tgtEl>
                                          <p:spTgt spid="29"/>
                                        </p:tgtEl>
                                        <p:attrNameLst>
                                          <p:attrName>ppt_x</p:attrName>
                                        </p:attrNameLst>
                                      </p:cBhvr>
                                      <p:tavLst>
                                        <p:tav tm="0">
                                          <p:val>
                                            <p:strVal val="#ppt_x+0.4"/>
                                          </p:val>
                                        </p:tav>
                                        <p:tav tm="100000">
                                          <p:val>
                                            <p:strVal val="#ppt_x-0.05"/>
                                          </p:val>
                                        </p:tav>
                                      </p:tavLst>
                                    </p:anim>
                                    <p:anim calcmode="lin" valueType="num">
                                      <p:cBhvr>
                                        <p:cTn id="72" dur="800" decel="100000" fill="hold"/>
                                        <p:tgtEl>
                                          <p:spTgt spid="29"/>
                                        </p:tgtEl>
                                        <p:attrNameLst>
                                          <p:attrName>ppt_y</p:attrName>
                                        </p:attrNameLst>
                                      </p:cBhvr>
                                      <p:tavLst>
                                        <p:tav tm="0">
                                          <p:val>
                                            <p:strVal val="#ppt_y-0.4"/>
                                          </p:val>
                                        </p:tav>
                                        <p:tav tm="100000">
                                          <p:val>
                                            <p:strVal val="#ppt_y+0.1"/>
                                          </p:val>
                                        </p:tav>
                                      </p:tavLst>
                                    </p:anim>
                                    <p:anim calcmode="lin" valueType="num">
                                      <p:cBhvr>
                                        <p:cTn id="73" dur="200" accel="100000" fill="hold">
                                          <p:stCondLst>
                                            <p:cond delay="800"/>
                                          </p:stCondLst>
                                        </p:cTn>
                                        <p:tgtEl>
                                          <p:spTgt spid="29"/>
                                        </p:tgtEl>
                                        <p:attrNameLst>
                                          <p:attrName>ppt_x</p:attrName>
                                        </p:attrNameLst>
                                      </p:cBhvr>
                                      <p:tavLst>
                                        <p:tav tm="0">
                                          <p:val>
                                            <p:strVal val="#ppt_x-0.05"/>
                                          </p:val>
                                        </p:tav>
                                        <p:tav tm="100000">
                                          <p:val>
                                            <p:strVal val="#ppt_x"/>
                                          </p:val>
                                        </p:tav>
                                      </p:tavLst>
                                    </p:anim>
                                    <p:anim calcmode="lin" valueType="num">
                                      <p:cBhvr>
                                        <p:cTn id="74" dur="200" accel="100000" fill="hold">
                                          <p:stCondLst>
                                            <p:cond delay="800"/>
                                          </p:stCondLst>
                                        </p:cTn>
                                        <p:tgtEl>
                                          <p:spTgt spid="29"/>
                                        </p:tgtEl>
                                        <p:attrNameLst>
                                          <p:attrName>ppt_y</p:attrName>
                                        </p:attrNameLst>
                                      </p:cBhvr>
                                      <p:tavLst>
                                        <p:tav tm="0">
                                          <p:val>
                                            <p:strVal val="#ppt_y+0.1"/>
                                          </p:val>
                                        </p:tav>
                                        <p:tav tm="100000">
                                          <p:val>
                                            <p:strVal val="#ppt_y"/>
                                          </p:val>
                                        </p:tav>
                                      </p:tavLst>
                                    </p:anim>
                                  </p:childTnLst>
                                </p:cTn>
                              </p:par>
                              <p:par>
                                <p:cTn id="75" presetID="30" presetClass="entr" presetSubtype="0" fill="hold" nodeType="withEffect">
                                  <p:stCondLst>
                                    <p:cond delay="1000"/>
                                  </p:stCondLst>
                                  <p:childTnLst>
                                    <p:set>
                                      <p:cBhvr>
                                        <p:cTn id="76" dur="1" fill="hold">
                                          <p:stCondLst>
                                            <p:cond delay="0"/>
                                          </p:stCondLst>
                                        </p:cTn>
                                        <p:tgtEl>
                                          <p:spTgt spid="34"/>
                                        </p:tgtEl>
                                        <p:attrNameLst>
                                          <p:attrName>style.visibility</p:attrName>
                                        </p:attrNameLst>
                                      </p:cBhvr>
                                      <p:to>
                                        <p:strVal val="visible"/>
                                      </p:to>
                                    </p:set>
                                    <p:animEffect transition="in" filter="fade">
                                      <p:cBhvr>
                                        <p:cTn id="77" dur="800" decel="100000"/>
                                        <p:tgtEl>
                                          <p:spTgt spid="34"/>
                                        </p:tgtEl>
                                      </p:cBhvr>
                                    </p:animEffect>
                                    <p:anim calcmode="lin" valueType="num">
                                      <p:cBhvr>
                                        <p:cTn id="78" dur="800" decel="100000" fill="hold"/>
                                        <p:tgtEl>
                                          <p:spTgt spid="34"/>
                                        </p:tgtEl>
                                        <p:attrNameLst>
                                          <p:attrName>style.rotation</p:attrName>
                                        </p:attrNameLst>
                                      </p:cBhvr>
                                      <p:tavLst>
                                        <p:tav tm="0">
                                          <p:val>
                                            <p:fltVal val="-90"/>
                                          </p:val>
                                        </p:tav>
                                        <p:tav tm="100000">
                                          <p:val>
                                            <p:fltVal val="0"/>
                                          </p:val>
                                        </p:tav>
                                      </p:tavLst>
                                    </p:anim>
                                    <p:anim calcmode="lin" valueType="num">
                                      <p:cBhvr>
                                        <p:cTn id="79" dur="800" decel="100000" fill="hold"/>
                                        <p:tgtEl>
                                          <p:spTgt spid="34"/>
                                        </p:tgtEl>
                                        <p:attrNameLst>
                                          <p:attrName>ppt_x</p:attrName>
                                        </p:attrNameLst>
                                      </p:cBhvr>
                                      <p:tavLst>
                                        <p:tav tm="0">
                                          <p:val>
                                            <p:strVal val="#ppt_x+0.4"/>
                                          </p:val>
                                        </p:tav>
                                        <p:tav tm="100000">
                                          <p:val>
                                            <p:strVal val="#ppt_x-0.05"/>
                                          </p:val>
                                        </p:tav>
                                      </p:tavLst>
                                    </p:anim>
                                    <p:anim calcmode="lin" valueType="num">
                                      <p:cBhvr>
                                        <p:cTn id="80" dur="800" decel="100000" fill="hold"/>
                                        <p:tgtEl>
                                          <p:spTgt spid="34"/>
                                        </p:tgtEl>
                                        <p:attrNameLst>
                                          <p:attrName>ppt_y</p:attrName>
                                        </p:attrNameLst>
                                      </p:cBhvr>
                                      <p:tavLst>
                                        <p:tav tm="0">
                                          <p:val>
                                            <p:strVal val="#ppt_y-0.4"/>
                                          </p:val>
                                        </p:tav>
                                        <p:tav tm="100000">
                                          <p:val>
                                            <p:strVal val="#ppt_y+0.1"/>
                                          </p:val>
                                        </p:tav>
                                      </p:tavLst>
                                    </p:anim>
                                    <p:anim calcmode="lin" valueType="num">
                                      <p:cBhvr>
                                        <p:cTn id="81" dur="200" accel="100000" fill="hold">
                                          <p:stCondLst>
                                            <p:cond delay="800"/>
                                          </p:stCondLst>
                                        </p:cTn>
                                        <p:tgtEl>
                                          <p:spTgt spid="34"/>
                                        </p:tgtEl>
                                        <p:attrNameLst>
                                          <p:attrName>ppt_x</p:attrName>
                                        </p:attrNameLst>
                                      </p:cBhvr>
                                      <p:tavLst>
                                        <p:tav tm="0">
                                          <p:val>
                                            <p:strVal val="#ppt_x-0.05"/>
                                          </p:val>
                                        </p:tav>
                                        <p:tav tm="100000">
                                          <p:val>
                                            <p:strVal val="#ppt_x"/>
                                          </p:val>
                                        </p:tav>
                                      </p:tavLst>
                                    </p:anim>
                                    <p:anim calcmode="lin" valueType="num">
                                      <p:cBhvr>
                                        <p:cTn id="82" dur="200" accel="100000" fill="hold">
                                          <p:stCondLst>
                                            <p:cond delay="800"/>
                                          </p:stCondLst>
                                        </p:cTn>
                                        <p:tgtEl>
                                          <p:spTgt spid="34"/>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a:extLst>
              <a:ext uri="{FF2B5EF4-FFF2-40B4-BE49-F238E27FC236}">
                <a16:creationId xmlns:a16="http://schemas.microsoft.com/office/drawing/2014/main" id="{4C3B1E2F-60F1-C703-76D3-45F16EA90AD8}"/>
              </a:ext>
            </a:extLst>
          </p:cNvPr>
          <p:cNvGrpSpPr/>
          <p:nvPr/>
        </p:nvGrpSpPr>
        <p:grpSpPr>
          <a:xfrm>
            <a:off x="124807" y="255352"/>
            <a:ext cx="1280160" cy="1097280"/>
            <a:chOff x="10392424" y="2782903"/>
            <a:chExt cx="1627632" cy="1371600"/>
          </a:xfrm>
        </p:grpSpPr>
        <p:sp>
          <p:nvSpPr>
            <p:cNvPr id="64" name="Hexagon 63">
              <a:extLst>
                <a:ext uri="{FF2B5EF4-FFF2-40B4-BE49-F238E27FC236}">
                  <a16:creationId xmlns:a16="http://schemas.microsoft.com/office/drawing/2014/main" id="{24A95318-2D48-66DA-989C-029AA46354F6}"/>
                </a:ext>
              </a:extLst>
            </p:cNvPr>
            <p:cNvSpPr/>
            <p:nvPr/>
          </p:nvSpPr>
          <p:spPr>
            <a:xfrm>
              <a:off x="10392424" y="2782903"/>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Graphic 76" descr="Badge 5 with solid fill">
              <a:extLst>
                <a:ext uri="{FF2B5EF4-FFF2-40B4-BE49-F238E27FC236}">
                  <a16:creationId xmlns:a16="http://schemas.microsoft.com/office/drawing/2014/main" id="{6F6DA24A-440D-0936-B53F-1AAC7F2A8B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49040" y="3011503"/>
              <a:ext cx="914400" cy="914400"/>
            </a:xfrm>
            <a:prstGeom prst="rect">
              <a:avLst/>
            </a:prstGeom>
          </p:spPr>
        </p:pic>
      </p:grpSp>
      <p:sp>
        <p:nvSpPr>
          <p:cNvPr id="107" name="Chevron 106">
            <a:extLst>
              <a:ext uri="{FF2B5EF4-FFF2-40B4-BE49-F238E27FC236}">
                <a16:creationId xmlns:a16="http://schemas.microsoft.com/office/drawing/2014/main" id="{98534470-DBB2-F70A-6047-BB4188F519D0}"/>
              </a:ext>
            </a:extLst>
          </p:cNvPr>
          <p:cNvSpPr/>
          <p:nvPr/>
        </p:nvSpPr>
        <p:spPr>
          <a:xfrm>
            <a:off x="1607806" y="450049"/>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SUMMARY</a:t>
            </a:r>
          </a:p>
        </p:txBody>
      </p:sp>
      <p:grpSp>
        <p:nvGrpSpPr>
          <p:cNvPr id="83" name="Group 82">
            <a:extLst>
              <a:ext uri="{FF2B5EF4-FFF2-40B4-BE49-F238E27FC236}">
                <a16:creationId xmlns:a16="http://schemas.microsoft.com/office/drawing/2014/main" id="{352E60DD-43AF-0BD0-0163-2E67136862E7}"/>
              </a:ext>
            </a:extLst>
          </p:cNvPr>
          <p:cNvGrpSpPr/>
          <p:nvPr/>
        </p:nvGrpSpPr>
        <p:grpSpPr>
          <a:xfrm>
            <a:off x="128704" y="245593"/>
            <a:ext cx="1280160" cy="1097280"/>
            <a:chOff x="7846922" y="2772466"/>
            <a:chExt cx="1627632" cy="1371600"/>
          </a:xfrm>
        </p:grpSpPr>
        <p:sp>
          <p:nvSpPr>
            <p:cNvPr id="63" name="Hexagon 62">
              <a:extLst>
                <a:ext uri="{FF2B5EF4-FFF2-40B4-BE49-F238E27FC236}">
                  <a16:creationId xmlns:a16="http://schemas.microsoft.com/office/drawing/2014/main" id="{39F5C3FA-C29C-5397-6A7B-C083EBACF344}"/>
                </a:ext>
              </a:extLst>
            </p:cNvPr>
            <p:cNvSpPr/>
            <p:nvPr/>
          </p:nvSpPr>
          <p:spPr>
            <a:xfrm>
              <a:off x="7846922" y="277246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Graphic 74" descr="Badge 4 with solid fill">
              <a:extLst>
                <a:ext uri="{FF2B5EF4-FFF2-40B4-BE49-F238E27FC236}">
                  <a16:creationId xmlns:a16="http://schemas.microsoft.com/office/drawing/2014/main" id="{635E07D0-3907-CA4D-8462-526D416CBE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03538" y="3001066"/>
              <a:ext cx="914400" cy="914400"/>
            </a:xfrm>
            <a:prstGeom prst="rect">
              <a:avLst/>
            </a:prstGeom>
          </p:spPr>
        </p:pic>
      </p:grpSp>
      <p:sp>
        <p:nvSpPr>
          <p:cNvPr id="106" name="Chevron 105">
            <a:extLst>
              <a:ext uri="{FF2B5EF4-FFF2-40B4-BE49-F238E27FC236}">
                <a16:creationId xmlns:a16="http://schemas.microsoft.com/office/drawing/2014/main" id="{73B49391-F345-C473-327A-0215E32F6785}"/>
              </a:ext>
            </a:extLst>
          </p:cNvPr>
          <p:cNvSpPr/>
          <p:nvPr/>
        </p:nvSpPr>
        <p:spPr>
          <a:xfrm>
            <a:off x="1607806" y="440290"/>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MACHINE LEARNING MODEL</a:t>
            </a:r>
          </a:p>
        </p:txBody>
      </p:sp>
      <p:grpSp>
        <p:nvGrpSpPr>
          <p:cNvPr id="82" name="Group 81">
            <a:extLst>
              <a:ext uri="{FF2B5EF4-FFF2-40B4-BE49-F238E27FC236}">
                <a16:creationId xmlns:a16="http://schemas.microsoft.com/office/drawing/2014/main" id="{6A7F70EF-EFED-C1F4-AFB4-2EBFD484180C}"/>
              </a:ext>
            </a:extLst>
          </p:cNvPr>
          <p:cNvGrpSpPr/>
          <p:nvPr/>
        </p:nvGrpSpPr>
        <p:grpSpPr>
          <a:xfrm>
            <a:off x="132602" y="245593"/>
            <a:ext cx="1280160" cy="1097280"/>
            <a:chOff x="5301422" y="2772466"/>
            <a:chExt cx="1627632" cy="1371600"/>
          </a:xfrm>
        </p:grpSpPr>
        <p:sp>
          <p:nvSpPr>
            <p:cNvPr id="62" name="Hexagon 61">
              <a:extLst>
                <a:ext uri="{FF2B5EF4-FFF2-40B4-BE49-F238E27FC236}">
                  <a16:creationId xmlns:a16="http://schemas.microsoft.com/office/drawing/2014/main" id="{8C595034-7CD4-1559-1BD6-6E7F9449864E}"/>
                </a:ext>
              </a:extLst>
            </p:cNvPr>
            <p:cNvSpPr/>
            <p:nvPr/>
          </p:nvSpPr>
          <p:spPr>
            <a:xfrm>
              <a:off x="5301422" y="277246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descr="Badge 3 with solid fill">
              <a:extLst>
                <a:ext uri="{FF2B5EF4-FFF2-40B4-BE49-F238E27FC236}">
                  <a16:creationId xmlns:a16="http://schemas.microsoft.com/office/drawing/2014/main" id="{0A010CC1-BCD2-173A-2A16-824A01C97E2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58038" y="3001066"/>
              <a:ext cx="914400" cy="914400"/>
            </a:xfrm>
            <a:prstGeom prst="rect">
              <a:avLst/>
            </a:prstGeom>
          </p:spPr>
        </p:pic>
      </p:grpSp>
      <p:sp>
        <p:nvSpPr>
          <p:cNvPr id="105" name="Chevron 104">
            <a:extLst>
              <a:ext uri="{FF2B5EF4-FFF2-40B4-BE49-F238E27FC236}">
                <a16:creationId xmlns:a16="http://schemas.microsoft.com/office/drawing/2014/main" id="{D47E79EF-A9C4-D5FC-047F-36C885674137}"/>
              </a:ext>
            </a:extLst>
          </p:cNvPr>
          <p:cNvSpPr/>
          <p:nvPr/>
        </p:nvSpPr>
        <p:spPr>
          <a:xfrm>
            <a:off x="1607806" y="440290"/>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TF-IDF SCORE</a:t>
            </a:r>
          </a:p>
        </p:txBody>
      </p:sp>
      <p:pic>
        <p:nvPicPr>
          <p:cNvPr id="3" name="Picture 2" descr="A hand holding a phone&#10;&#10;Description automatically generated">
            <a:extLst>
              <a:ext uri="{FF2B5EF4-FFF2-40B4-BE49-F238E27FC236}">
                <a16:creationId xmlns:a16="http://schemas.microsoft.com/office/drawing/2014/main" id="{264AF917-30F8-2477-7796-655636B1FF82}"/>
              </a:ext>
            </a:extLst>
          </p:cNvPr>
          <p:cNvPicPr>
            <a:picLocks noChangeAspect="1"/>
          </p:cNvPicPr>
          <p:nvPr/>
        </p:nvPicPr>
        <p:blipFill>
          <a:blip r:embed="rId9"/>
          <a:stretch>
            <a:fillRect/>
          </a:stretch>
        </p:blipFill>
        <p:spPr>
          <a:xfrm rot="937713">
            <a:off x="-7644383" y="3162438"/>
            <a:ext cx="3784600" cy="3848100"/>
          </a:xfrm>
          <a:prstGeom prst="rect">
            <a:avLst/>
          </a:prstGeom>
        </p:spPr>
      </p:pic>
      <p:pic>
        <p:nvPicPr>
          <p:cNvPr id="5" name="Picture 4" descr="A yellow bag with blue letters&#10;&#10;Description automatically generated">
            <a:extLst>
              <a:ext uri="{FF2B5EF4-FFF2-40B4-BE49-F238E27FC236}">
                <a16:creationId xmlns:a16="http://schemas.microsoft.com/office/drawing/2014/main" id="{99D9DE68-C591-EA84-16F2-BA091F85D204}"/>
              </a:ext>
            </a:extLst>
          </p:cNvPr>
          <p:cNvPicPr>
            <a:picLocks noChangeAspect="1"/>
          </p:cNvPicPr>
          <p:nvPr/>
        </p:nvPicPr>
        <p:blipFill rotWithShape="1">
          <a:blip r:embed="rId10"/>
          <a:srcRect l="10000" t="66415" r="10000" b="11474"/>
          <a:stretch/>
        </p:blipFill>
        <p:spPr>
          <a:xfrm rot="855436">
            <a:off x="-6247998" y="4833938"/>
            <a:ext cx="851538" cy="234173"/>
          </a:xfrm>
          <a:prstGeom prst="rect">
            <a:avLst/>
          </a:prstGeom>
        </p:spPr>
      </p:pic>
      <p:pic>
        <p:nvPicPr>
          <p:cNvPr id="6" name="Picture 5" descr="A yellow bag with blue letters&#10;&#10;Description automatically generated">
            <a:extLst>
              <a:ext uri="{FF2B5EF4-FFF2-40B4-BE49-F238E27FC236}">
                <a16:creationId xmlns:a16="http://schemas.microsoft.com/office/drawing/2014/main" id="{CE883A11-4142-A6B9-6F2F-42949694B83D}"/>
              </a:ext>
            </a:extLst>
          </p:cNvPr>
          <p:cNvPicPr>
            <a:picLocks noChangeAspect="1"/>
          </p:cNvPicPr>
          <p:nvPr/>
        </p:nvPicPr>
        <p:blipFill rotWithShape="1">
          <a:blip r:embed="rId10"/>
          <a:srcRect l="19986" t="4775" r="17347" b="32244"/>
          <a:stretch/>
        </p:blipFill>
        <p:spPr>
          <a:xfrm rot="960127">
            <a:off x="-5934743" y="4013419"/>
            <a:ext cx="622547" cy="622547"/>
          </a:xfrm>
          <a:prstGeom prst="rect">
            <a:avLst/>
          </a:prstGeom>
        </p:spPr>
      </p:pic>
      <p:pic>
        <p:nvPicPr>
          <p:cNvPr id="14" name="Picture 13" descr="A screenshot of a review&#10;&#10;Description automatically generated">
            <a:extLst>
              <a:ext uri="{FF2B5EF4-FFF2-40B4-BE49-F238E27FC236}">
                <a16:creationId xmlns:a16="http://schemas.microsoft.com/office/drawing/2014/main" id="{D0697243-7177-0E81-B842-CFA1F33EDE12}"/>
              </a:ext>
            </a:extLst>
          </p:cNvPr>
          <p:cNvPicPr>
            <a:picLocks noChangeAspect="1"/>
          </p:cNvPicPr>
          <p:nvPr/>
        </p:nvPicPr>
        <p:blipFill rotWithShape="1">
          <a:blip r:embed="rId11"/>
          <a:srcRect l="26154" t="19408" r="51411" b="56191"/>
          <a:stretch/>
        </p:blipFill>
        <p:spPr>
          <a:xfrm>
            <a:off x="-5378262" y="2492019"/>
            <a:ext cx="1051816" cy="531628"/>
          </a:xfrm>
          <a:prstGeom prst="rect">
            <a:avLst/>
          </a:prstGeom>
        </p:spPr>
      </p:pic>
      <p:pic>
        <p:nvPicPr>
          <p:cNvPr id="15" name="Picture 14" descr="A screenshot of a review&#10;&#10;Description automatically generated">
            <a:extLst>
              <a:ext uri="{FF2B5EF4-FFF2-40B4-BE49-F238E27FC236}">
                <a16:creationId xmlns:a16="http://schemas.microsoft.com/office/drawing/2014/main" id="{3DA00E27-0E78-25D2-93E7-55255E4B0337}"/>
              </a:ext>
            </a:extLst>
          </p:cNvPr>
          <p:cNvPicPr>
            <a:picLocks noChangeAspect="1"/>
          </p:cNvPicPr>
          <p:nvPr/>
        </p:nvPicPr>
        <p:blipFill rotWithShape="1">
          <a:blip r:embed="rId11"/>
          <a:srcRect l="26382" t="74685" r="51183" b="280"/>
          <a:stretch/>
        </p:blipFill>
        <p:spPr>
          <a:xfrm>
            <a:off x="-4766722" y="3296874"/>
            <a:ext cx="843827" cy="437597"/>
          </a:xfrm>
          <a:prstGeom prst="rect">
            <a:avLst/>
          </a:prstGeom>
        </p:spPr>
      </p:pic>
      <p:pic>
        <p:nvPicPr>
          <p:cNvPr id="16" name="Picture 15" descr="A screenshot of a review&#10;&#10;Description automatically generated">
            <a:extLst>
              <a:ext uri="{FF2B5EF4-FFF2-40B4-BE49-F238E27FC236}">
                <a16:creationId xmlns:a16="http://schemas.microsoft.com/office/drawing/2014/main" id="{25F49080-49CD-DB86-5ADE-A2102E7978A4}"/>
              </a:ext>
            </a:extLst>
          </p:cNvPr>
          <p:cNvPicPr>
            <a:picLocks noChangeAspect="1"/>
          </p:cNvPicPr>
          <p:nvPr/>
        </p:nvPicPr>
        <p:blipFill rotWithShape="1">
          <a:blip r:embed="rId11"/>
          <a:srcRect l="76404" t="74684"/>
          <a:stretch/>
        </p:blipFill>
        <p:spPr>
          <a:xfrm>
            <a:off x="-6435930" y="2694718"/>
            <a:ext cx="854875" cy="426234"/>
          </a:xfrm>
          <a:prstGeom prst="rect">
            <a:avLst/>
          </a:prstGeom>
        </p:spPr>
      </p:pic>
      <p:pic>
        <p:nvPicPr>
          <p:cNvPr id="17" name="Picture 16" descr="A screenshot of a review&#10;&#10;Description automatically generated">
            <a:extLst>
              <a:ext uri="{FF2B5EF4-FFF2-40B4-BE49-F238E27FC236}">
                <a16:creationId xmlns:a16="http://schemas.microsoft.com/office/drawing/2014/main" id="{441AFC01-0A59-E0AB-9B11-38AA00F391A4}"/>
              </a:ext>
            </a:extLst>
          </p:cNvPr>
          <p:cNvPicPr>
            <a:picLocks noChangeAspect="1"/>
          </p:cNvPicPr>
          <p:nvPr/>
        </p:nvPicPr>
        <p:blipFill rotWithShape="1">
          <a:blip r:embed="rId11"/>
          <a:srcRect l="52008" t="18525" r="25557" b="56159"/>
          <a:stretch/>
        </p:blipFill>
        <p:spPr>
          <a:xfrm>
            <a:off x="-6132532" y="1946693"/>
            <a:ext cx="887159" cy="465218"/>
          </a:xfrm>
          <a:prstGeom prst="rect">
            <a:avLst/>
          </a:prstGeom>
        </p:spPr>
      </p:pic>
      <p:pic>
        <p:nvPicPr>
          <p:cNvPr id="18" name="Picture 17" descr="A screenshot of a review&#10;&#10;Description automatically generated">
            <a:extLst>
              <a:ext uri="{FF2B5EF4-FFF2-40B4-BE49-F238E27FC236}">
                <a16:creationId xmlns:a16="http://schemas.microsoft.com/office/drawing/2014/main" id="{5EB4ABCA-1297-1E54-58BB-C1BD45A2CE5D}"/>
              </a:ext>
            </a:extLst>
          </p:cNvPr>
          <p:cNvPicPr>
            <a:picLocks noChangeAspect="1"/>
          </p:cNvPicPr>
          <p:nvPr/>
        </p:nvPicPr>
        <p:blipFill rotWithShape="1">
          <a:blip r:embed="rId11"/>
          <a:srcRect l="1" t="16437" r="78570" b="57090"/>
          <a:stretch/>
        </p:blipFill>
        <p:spPr>
          <a:xfrm>
            <a:off x="-7546041" y="2386275"/>
            <a:ext cx="926037" cy="531628"/>
          </a:xfrm>
          <a:prstGeom prst="rect">
            <a:avLst/>
          </a:prstGeom>
        </p:spPr>
      </p:pic>
      <p:pic>
        <p:nvPicPr>
          <p:cNvPr id="19" name="Picture 18" descr="A screenshot of a review&#10;&#10;Description automatically generated">
            <a:extLst>
              <a:ext uri="{FF2B5EF4-FFF2-40B4-BE49-F238E27FC236}">
                <a16:creationId xmlns:a16="http://schemas.microsoft.com/office/drawing/2014/main" id="{48D354B4-D779-E4AD-6A65-C123D0045F2D}"/>
              </a:ext>
            </a:extLst>
          </p:cNvPr>
          <p:cNvPicPr>
            <a:picLocks noChangeAspect="1"/>
          </p:cNvPicPr>
          <p:nvPr/>
        </p:nvPicPr>
        <p:blipFill rotWithShape="1">
          <a:blip r:embed="rId11"/>
          <a:srcRect l="76816" t="16302" r="749" b="58382"/>
          <a:stretch/>
        </p:blipFill>
        <p:spPr>
          <a:xfrm>
            <a:off x="-4118352" y="4419396"/>
            <a:ext cx="1013801" cy="531628"/>
          </a:xfrm>
          <a:prstGeom prst="rect">
            <a:avLst/>
          </a:prstGeom>
        </p:spPr>
      </p:pic>
      <p:pic>
        <p:nvPicPr>
          <p:cNvPr id="20" name="Picture 19" descr="A blue thumb up in a speech bubble&#10;&#10;Description automatically generated">
            <a:extLst>
              <a:ext uri="{FF2B5EF4-FFF2-40B4-BE49-F238E27FC236}">
                <a16:creationId xmlns:a16="http://schemas.microsoft.com/office/drawing/2014/main" id="{47D210A8-9458-6BBC-90BF-4D2A94E0FB3D}"/>
              </a:ext>
            </a:extLst>
          </p:cNvPr>
          <p:cNvPicPr>
            <a:picLocks noChangeAspect="1"/>
          </p:cNvPicPr>
          <p:nvPr/>
        </p:nvPicPr>
        <p:blipFill rotWithShape="1">
          <a:blip r:embed="rId12"/>
          <a:srcRect r="19599" b="25899"/>
          <a:stretch/>
        </p:blipFill>
        <p:spPr>
          <a:xfrm>
            <a:off x="-4181195" y="3679774"/>
            <a:ext cx="615478" cy="605072"/>
          </a:xfrm>
          <a:prstGeom prst="rect">
            <a:avLst/>
          </a:prstGeom>
        </p:spPr>
      </p:pic>
      <p:pic>
        <p:nvPicPr>
          <p:cNvPr id="21" name="Picture 20" descr="A blue thumb up in a speech bubble&#10;&#10;Description automatically generated">
            <a:extLst>
              <a:ext uri="{FF2B5EF4-FFF2-40B4-BE49-F238E27FC236}">
                <a16:creationId xmlns:a16="http://schemas.microsoft.com/office/drawing/2014/main" id="{8E82CD50-0C82-FDFE-532E-C5F507414BFC}"/>
              </a:ext>
            </a:extLst>
          </p:cNvPr>
          <p:cNvPicPr>
            <a:picLocks noChangeAspect="1"/>
          </p:cNvPicPr>
          <p:nvPr/>
        </p:nvPicPr>
        <p:blipFill rotWithShape="1">
          <a:blip r:embed="rId12"/>
          <a:srcRect r="19599" b="25899"/>
          <a:stretch/>
        </p:blipFill>
        <p:spPr>
          <a:xfrm>
            <a:off x="-7654750" y="3362159"/>
            <a:ext cx="615478" cy="605072"/>
          </a:xfrm>
          <a:prstGeom prst="rect">
            <a:avLst/>
          </a:prstGeom>
        </p:spPr>
      </p:pic>
      <p:pic>
        <p:nvPicPr>
          <p:cNvPr id="22" name="Graphic 21" descr="Comment Dislike with solid fill">
            <a:extLst>
              <a:ext uri="{FF2B5EF4-FFF2-40B4-BE49-F238E27FC236}">
                <a16:creationId xmlns:a16="http://schemas.microsoft.com/office/drawing/2014/main" id="{3954AE1C-F112-F998-4E7E-3E5F78A1725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26736" y="2620850"/>
            <a:ext cx="537680" cy="537680"/>
          </a:xfrm>
          <a:prstGeom prst="rect">
            <a:avLst/>
          </a:prstGeom>
        </p:spPr>
      </p:pic>
      <p:pic>
        <p:nvPicPr>
          <p:cNvPr id="23" name="Graphic 22" descr="Comment Dislike with solid fill">
            <a:extLst>
              <a:ext uri="{FF2B5EF4-FFF2-40B4-BE49-F238E27FC236}">
                <a16:creationId xmlns:a16="http://schemas.microsoft.com/office/drawing/2014/main" id="{04327630-597A-35BB-9E63-F5596B7ABE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31593" y="4665810"/>
            <a:ext cx="772787" cy="772787"/>
          </a:xfrm>
          <a:prstGeom prst="rect">
            <a:avLst/>
          </a:prstGeom>
        </p:spPr>
      </p:pic>
      <p:sp>
        <p:nvSpPr>
          <p:cNvPr id="24" name="TextBox 23">
            <a:extLst>
              <a:ext uri="{FF2B5EF4-FFF2-40B4-BE49-F238E27FC236}">
                <a16:creationId xmlns:a16="http://schemas.microsoft.com/office/drawing/2014/main" id="{6C194C74-2A7B-0324-FC2C-F83D45DF1D25}"/>
              </a:ext>
            </a:extLst>
          </p:cNvPr>
          <p:cNvSpPr txBox="1"/>
          <p:nvPr/>
        </p:nvSpPr>
        <p:spPr>
          <a:xfrm>
            <a:off x="-159222" y="-1765117"/>
            <a:ext cx="12192000" cy="1015663"/>
          </a:xfrm>
          <a:prstGeom prst="rect">
            <a:avLst/>
          </a:prstGeom>
          <a:noFill/>
        </p:spPr>
        <p:txBody>
          <a:bodyPr wrap="square" rtlCol="0">
            <a:spAutoFit/>
          </a:bodyPr>
          <a:lstStyle/>
          <a:p>
            <a:pPr algn="ctr"/>
            <a:r>
              <a:rPr lang="en-US" sz="6000" b="1" i="0" u="none" strike="noStrike" spc="-50" dirty="0">
                <a:solidFill>
                  <a:srgbClr val="117AD4"/>
                </a:solidFill>
                <a:effectLst/>
                <a:latin typeface="Gurmukhi MN" panose="02020600050405020304" pitchFamily="18" charset="0"/>
                <a:ea typeface="Ayuthaya" pitchFamily="2" charset="-34"/>
                <a:cs typeface="Gurmukhi MN" panose="02020600050405020304" pitchFamily="18" charset="0"/>
              </a:rPr>
              <a:t>Sentiment Analysis using Python</a:t>
            </a:r>
          </a:p>
        </p:txBody>
      </p:sp>
      <p:sp>
        <p:nvSpPr>
          <p:cNvPr id="25" name="TextBox 24">
            <a:extLst>
              <a:ext uri="{FF2B5EF4-FFF2-40B4-BE49-F238E27FC236}">
                <a16:creationId xmlns:a16="http://schemas.microsoft.com/office/drawing/2014/main" id="{436A3B5F-34A0-1D5A-7BEA-8EFBD77ECF91}"/>
              </a:ext>
            </a:extLst>
          </p:cNvPr>
          <p:cNvSpPr txBox="1"/>
          <p:nvPr/>
        </p:nvSpPr>
        <p:spPr>
          <a:xfrm>
            <a:off x="-159222" y="-684886"/>
            <a:ext cx="12192000" cy="707886"/>
          </a:xfrm>
          <a:prstGeom prst="rect">
            <a:avLst/>
          </a:prstGeom>
          <a:noFill/>
        </p:spPr>
        <p:txBody>
          <a:bodyPr wrap="square" rtlCol="0">
            <a:spAutoFit/>
          </a:bodyPr>
          <a:lstStyle/>
          <a:p>
            <a:pPr algn="ctr"/>
            <a:r>
              <a:rPr lang="en-US" sz="4000" b="1" spc="-50" dirty="0">
                <a:solidFill>
                  <a:srgbClr val="117AD4"/>
                </a:solidFill>
                <a:latin typeface="Gurmukhi MN" panose="02020600050405020304" pitchFamily="18" charset="0"/>
                <a:ea typeface="Ayuthaya" pitchFamily="2" charset="-34"/>
                <a:cs typeface="Gurmukhi MN" panose="02020600050405020304" pitchFamily="18" charset="0"/>
              </a:rPr>
              <a:t>(updated)</a:t>
            </a:r>
          </a:p>
        </p:txBody>
      </p:sp>
      <p:grpSp>
        <p:nvGrpSpPr>
          <p:cNvPr id="26" name="Group 25">
            <a:extLst>
              <a:ext uri="{FF2B5EF4-FFF2-40B4-BE49-F238E27FC236}">
                <a16:creationId xmlns:a16="http://schemas.microsoft.com/office/drawing/2014/main" id="{C384780E-9BEE-0CFD-DDC7-D2DE0AF2E249}"/>
              </a:ext>
            </a:extLst>
          </p:cNvPr>
          <p:cNvGrpSpPr/>
          <p:nvPr/>
        </p:nvGrpSpPr>
        <p:grpSpPr>
          <a:xfrm>
            <a:off x="13623245" y="2204045"/>
            <a:ext cx="4003732" cy="1157716"/>
            <a:chOff x="4887475" y="2603529"/>
            <a:chExt cx="3783628" cy="875148"/>
          </a:xfrm>
          <a:solidFill>
            <a:schemeClr val="accent1">
              <a:lumMod val="60000"/>
              <a:lumOff val="40000"/>
            </a:schemeClr>
          </a:solidFill>
        </p:grpSpPr>
        <p:sp>
          <p:nvSpPr>
            <p:cNvPr id="27" name="Oval Callout 26">
              <a:extLst>
                <a:ext uri="{FF2B5EF4-FFF2-40B4-BE49-F238E27FC236}">
                  <a16:creationId xmlns:a16="http://schemas.microsoft.com/office/drawing/2014/main" id="{C38A5C30-2596-F8A9-7B70-D7B2AA9BC9FF}"/>
                </a:ext>
              </a:extLst>
            </p:cNvPr>
            <p:cNvSpPr/>
            <p:nvPr/>
          </p:nvSpPr>
          <p:spPr>
            <a:xfrm>
              <a:off x="4887475" y="2603529"/>
              <a:ext cx="3783628" cy="875148"/>
            </a:xfrm>
            <a:prstGeom prst="wedgeEllipseCallout">
              <a:avLst>
                <a:gd name="adj1" fmla="val -52407"/>
                <a:gd name="adj2" fmla="val 44722"/>
              </a:avLst>
            </a:prstGeom>
            <a:solidFill>
              <a:schemeClr val="accent2">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b="1" dirty="0">
                  <a:solidFill>
                    <a:schemeClr val="tx1"/>
                  </a:solidFill>
                </a:rPr>
                <a:t>THAO TRAN </a:t>
              </a:r>
              <a:r>
                <a:rPr lang="en-US" sz="1500" dirty="0">
                  <a:solidFill>
                    <a:schemeClr val="tx1"/>
                  </a:solidFill>
                </a:rPr>
                <a:t>(★★★★★</a:t>
              </a:r>
              <a:r>
                <a:rPr lang="en-US" sz="1200" dirty="0">
                  <a:solidFill>
                    <a:schemeClr val="tx1"/>
                  </a:solidFill>
                </a:rPr>
                <a:t>)</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a:t>
              </a:r>
            </a:p>
          </p:txBody>
        </p:sp>
        <p:pic>
          <p:nvPicPr>
            <p:cNvPr id="28" name="Picture 27" descr="A group of cartoon girls&#10;&#10;Description automatically generated">
              <a:extLst>
                <a:ext uri="{FF2B5EF4-FFF2-40B4-BE49-F238E27FC236}">
                  <a16:creationId xmlns:a16="http://schemas.microsoft.com/office/drawing/2014/main" id="{32B31188-113A-B34C-461C-E4F917DE1C90}"/>
                </a:ext>
              </a:extLst>
            </p:cNvPr>
            <p:cNvPicPr>
              <a:picLocks noChangeAspect="1"/>
            </p:cNvPicPr>
            <p:nvPr/>
          </p:nvPicPr>
          <p:blipFill rotWithShape="1">
            <a:blip r:embed="rId15"/>
            <a:srcRect l="51887" t="49565" b="4548"/>
            <a:stretch/>
          </p:blipFill>
          <p:spPr>
            <a:xfrm>
              <a:off x="7648322" y="2761797"/>
              <a:ext cx="455177" cy="434111"/>
            </a:xfrm>
            <a:prstGeom prst="rect">
              <a:avLst/>
            </a:prstGeom>
            <a:grpFill/>
          </p:spPr>
        </p:pic>
      </p:grpSp>
      <p:grpSp>
        <p:nvGrpSpPr>
          <p:cNvPr id="29" name="Group 28">
            <a:extLst>
              <a:ext uri="{FF2B5EF4-FFF2-40B4-BE49-F238E27FC236}">
                <a16:creationId xmlns:a16="http://schemas.microsoft.com/office/drawing/2014/main" id="{102CFB59-A83C-10B5-1788-02BAA7834C4D}"/>
              </a:ext>
            </a:extLst>
          </p:cNvPr>
          <p:cNvGrpSpPr/>
          <p:nvPr/>
        </p:nvGrpSpPr>
        <p:grpSpPr>
          <a:xfrm>
            <a:off x="15909132" y="3361759"/>
            <a:ext cx="3894750" cy="1119245"/>
            <a:chOff x="7200861" y="3476150"/>
            <a:chExt cx="2950668" cy="776378"/>
          </a:xfrm>
          <a:solidFill>
            <a:schemeClr val="accent1">
              <a:lumMod val="60000"/>
              <a:lumOff val="40000"/>
            </a:schemeClr>
          </a:solidFill>
        </p:grpSpPr>
        <p:sp>
          <p:nvSpPr>
            <p:cNvPr id="30" name="Oval Callout 29">
              <a:extLst>
                <a:ext uri="{FF2B5EF4-FFF2-40B4-BE49-F238E27FC236}">
                  <a16:creationId xmlns:a16="http://schemas.microsoft.com/office/drawing/2014/main" id="{59988748-B7FD-7679-E46C-1328541C10BC}"/>
                </a:ext>
              </a:extLst>
            </p:cNvPr>
            <p:cNvSpPr/>
            <p:nvPr/>
          </p:nvSpPr>
          <p:spPr>
            <a:xfrm>
              <a:off x="7200861" y="3476150"/>
              <a:ext cx="2950668" cy="776378"/>
            </a:xfrm>
            <a:prstGeom prst="wedgeEllipseCallout">
              <a:avLst>
                <a:gd name="adj1" fmla="val -63516"/>
                <a:gd name="adj2" fmla="val 53611"/>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b="1" dirty="0">
                  <a:solidFill>
                    <a:schemeClr val="tx1"/>
                  </a:solidFill>
                </a:rPr>
                <a:t>THU TRAN </a:t>
              </a:r>
              <a:r>
                <a:rPr lang="en-US" sz="1500" dirty="0">
                  <a:solidFill>
                    <a:schemeClr val="tx1"/>
                  </a:solidFill>
                </a:rPr>
                <a:t>(★★★)</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a:t>
              </a:r>
            </a:p>
          </p:txBody>
        </p:sp>
        <p:pic>
          <p:nvPicPr>
            <p:cNvPr id="31" name="Picture 30" descr="A cartoon of a person wearing glasses&#10;&#10;Description automatically generated">
              <a:extLst>
                <a:ext uri="{FF2B5EF4-FFF2-40B4-BE49-F238E27FC236}">
                  <a16:creationId xmlns:a16="http://schemas.microsoft.com/office/drawing/2014/main" id="{1025EF1A-2F57-6DDC-6664-7214ECB80678}"/>
                </a:ext>
              </a:extLst>
            </p:cNvPr>
            <p:cNvPicPr>
              <a:picLocks noChangeAspect="1"/>
            </p:cNvPicPr>
            <p:nvPr/>
          </p:nvPicPr>
          <p:blipFill>
            <a:blip r:embed="rId16"/>
            <a:stretch>
              <a:fillRect/>
            </a:stretch>
          </p:blipFill>
          <p:spPr>
            <a:xfrm>
              <a:off x="9253449" y="3643325"/>
              <a:ext cx="418520" cy="418520"/>
            </a:xfrm>
            <a:prstGeom prst="rect">
              <a:avLst/>
            </a:prstGeom>
            <a:grpFill/>
            <a:ln>
              <a:noFill/>
            </a:ln>
          </p:spPr>
        </p:pic>
      </p:grpSp>
      <p:grpSp>
        <p:nvGrpSpPr>
          <p:cNvPr id="34" name="Group 33">
            <a:extLst>
              <a:ext uri="{FF2B5EF4-FFF2-40B4-BE49-F238E27FC236}">
                <a16:creationId xmlns:a16="http://schemas.microsoft.com/office/drawing/2014/main" id="{5823402F-5567-3080-B3EB-220F3FB49A59}"/>
              </a:ext>
            </a:extLst>
          </p:cNvPr>
          <p:cNvGrpSpPr/>
          <p:nvPr/>
        </p:nvGrpSpPr>
        <p:grpSpPr>
          <a:xfrm>
            <a:off x="17249327" y="4742528"/>
            <a:ext cx="3843117" cy="1217795"/>
            <a:chOff x="7959023" y="5131588"/>
            <a:chExt cx="3843117" cy="1217795"/>
          </a:xfrm>
        </p:grpSpPr>
        <p:sp>
          <p:nvSpPr>
            <p:cNvPr id="32" name="Oval Callout 31">
              <a:extLst>
                <a:ext uri="{FF2B5EF4-FFF2-40B4-BE49-F238E27FC236}">
                  <a16:creationId xmlns:a16="http://schemas.microsoft.com/office/drawing/2014/main" id="{695A29BC-BFFD-5923-F2B5-C5BAB3B5DDB6}"/>
                </a:ext>
              </a:extLst>
            </p:cNvPr>
            <p:cNvSpPr/>
            <p:nvPr/>
          </p:nvSpPr>
          <p:spPr>
            <a:xfrm>
              <a:off x="7959023" y="5131588"/>
              <a:ext cx="3843117" cy="1217795"/>
            </a:xfrm>
            <a:prstGeom prst="wedgeEllipseCallout">
              <a:avLst>
                <a:gd name="adj1" fmla="val -60831"/>
                <a:gd name="adj2" fmla="val 48454"/>
              </a:avLst>
            </a:prstGeom>
            <a:solidFill>
              <a:schemeClr val="accent5">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b="1" dirty="0">
                  <a:solidFill>
                    <a:schemeClr val="tx1"/>
                  </a:solidFill>
                </a:rPr>
                <a:t>HUITING WU </a:t>
              </a:r>
              <a:r>
                <a:rPr lang="en-US" sz="1500" dirty="0">
                  <a:solidFill>
                    <a:schemeClr val="tx1"/>
                  </a:solidFill>
                </a:rPr>
                <a:t>(★★★★)</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a:t>
              </a:r>
            </a:p>
          </p:txBody>
        </p:sp>
        <p:pic>
          <p:nvPicPr>
            <p:cNvPr id="33" name="Picture 32" descr="A group of cartoon girls&#10;&#10;Description automatically generated">
              <a:extLst>
                <a:ext uri="{FF2B5EF4-FFF2-40B4-BE49-F238E27FC236}">
                  <a16:creationId xmlns:a16="http://schemas.microsoft.com/office/drawing/2014/main" id="{968C388A-DBEB-7942-B1CF-82C933BDAF98}"/>
                </a:ext>
              </a:extLst>
            </p:cNvPr>
            <p:cNvPicPr>
              <a:picLocks noChangeAspect="1"/>
            </p:cNvPicPr>
            <p:nvPr/>
          </p:nvPicPr>
          <p:blipFill rotWithShape="1">
            <a:blip r:embed="rId15"/>
            <a:srcRect l="916" t="1423" r="49623" b="50000"/>
            <a:stretch/>
          </p:blipFill>
          <p:spPr>
            <a:xfrm>
              <a:off x="10821297" y="5475548"/>
              <a:ext cx="448822" cy="440802"/>
            </a:xfrm>
            <a:prstGeom prst="rect">
              <a:avLst/>
            </a:prstGeom>
          </p:spPr>
        </p:pic>
      </p:grpSp>
      <p:grpSp>
        <p:nvGrpSpPr>
          <p:cNvPr id="81" name="Group 80">
            <a:extLst>
              <a:ext uri="{FF2B5EF4-FFF2-40B4-BE49-F238E27FC236}">
                <a16:creationId xmlns:a16="http://schemas.microsoft.com/office/drawing/2014/main" id="{5848CCF7-B1F7-B407-D2CD-12874C64B8EF}"/>
              </a:ext>
            </a:extLst>
          </p:cNvPr>
          <p:cNvGrpSpPr/>
          <p:nvPr/>
        </p:nvGrpSpPr>
        <p:grpSpPr>
          <a:xfrm>
            <a:off x="13623245" y="-856429"/>
            <a:ext cx="1280160" cy="1097280"/>
            <a:chOff x="2755922" y="2772466"/>
            <a:chExt cx="1627632" cy="1371600"/>
          </a:xfrm>
        </p:grpSpPr>
        <p:sp>
          <p:nvSpPr>
            <p:cNvPr id="60" name="Hexagon 59">
              <a:extLst>
                <a:ext uri="{FF2B5EF4-FFF2-40B4-BE49-F238E27FC236}">
                  <a16:creationId xmlns:a16="http://schemas.microsoft.com/office/drawing/2014/main" id="{025FD376-B401-FE48-BF26-27B4BD835AA8}"/>
                </a:ext>
              </a:extLst>
            </p:cNvPr>
            <p:cNvSpPr/>
            <p:nvPr/>
          </p:nvSpPr>
          <p:spPr>
            <a:xfrm>
              <a:off x="2755922" y="277246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Graphic 70" descr="Badge with solid fill">
              <a:extLst>
                <a:ext uri="{FF2B5EF4-FFF2-40B4-BE49-F238E27FC236}">
                  <a16:creationId xmlns:a16="http://schemas.microsoft.com/office/drawing/2014/main" id="{AD676F30-72CC-6845-3658-F1926DC3842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112538" y="3001066"/>
              <a:ext cx="914400" cy="914400"/>
            </a:xfrm>
            <a:prstGeom prst="rect">
              <a:avLst/>
            </a:prstGeom>
          </p:spPr>
        </p:pic>
      </p:grpSp>
      <p:grpSp>
        <p:nvGrpSpPr>
          <p:cNvPr id="80" name="Group 79">
            <a:extLst>
              <a:ext uri="{FF2B5EF4-FFF2-40B4-BE49-F238E27FC236}">
                <a16:creationId xmlns:a16="http://schemas.microsoft.com/office/drawing/2014/main" id="{42261D7E-C7E8-024F-0679-F114A1D5C56B}"/>
              </a:ext>
            </a:extLst>
          </p:cNvPr>
          <p:cNvGrpSpPr/>
          <p:nvPr/>
        </p:nvGrpSpPr>
        <p:grpSpPr>
          <a:xfrm>
            <a:off x="12639131" y="233188"/>
            <a:ext cx="1280160" cy="1097280"/>
            <a:chOff x="210422" y="2752746"/>
            <a:chExt cx="1627632" cy="1371600"/>
          </a:xfrm>
        </p:grpSpPr>
        <p:sp>
          <p:nvSpPr>
            <p:cNvPr id="54" name="Hexagon 53">
              <a:extLst>
                <a:ext uri="{FF2B5EF4-FFF2-40B4-BE49-F238E27FC236}">
                  <a16:creationId xmlns:a16="http://schemas.microsoft.com/office/drawing/2014/main" id="{8595FDCB-7856-2F8E-25DA-C81AEEE5839D}"/>
                </a:ext>
              </a:extLst>
            </p:cNvPr>
            <p:cNvSpPr/>
            <p:nvPr/>
          </p:nvSpPr>
          <p:spPr>
            <a:xfrm>
              <a:off x="210422" y="275274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Graphic 68" descr="Badge 1 with solid fill">
              <a:extLst>
                <a:ext uri="{FF2B5EF4-FFF2-40B4-BE49-F238E27FC236}">
                  <a16:creationId xmlns:a16="http://schemas.microsoft.com/office/drawing/2014/main" id="{412E6701-3AD4-84D5-FB5B-042CCC4EF97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67038" y="3011503"/>
              <a:ext cx="914400" cy="914400"/>
            </a:xfrm>
            <a:prstGeom prst="rect">
              <a:avLst/>
            </a:prstGeom>
          </p:spPr>
        </p:pic>
      </p:grpSp>
      <p:sp>
        <p:nvSpPr>
          <p:cNvPr id="104" name="Chevron 103">
            <a:extLst>
              <a:ext uri="{FF2B5EF4-FFF2-40B4-BE49-F238E27FC236}">
                <a16:creationId xmlns:a16="http://schemas.microsoft.com/office/drawing/2014/main" id="{29123BBE-7BE6-204A-E11E-F969B619019B}"/>
              </a:ext>
            </a:extLst>
          </p:cNvPr>
          <p:cNvSpPr/>
          <p:nvPr/>
        </p:nvSpPr>
        <p:spPr>
          <a:xfrm>
            <a:off x="15094550" y="-661732"/>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WORDCLOUD</a:t>
            </a:r>
          </a:p>
        </p:txBody>
      </p:sp>
      <p:sp>
        <p:nvSpPr>
          <p:cNvPr id="103" name="!!title1">
            <a:extLst>
              <a:ext uri="{FF2B5EF4-FFF2-40B4-BE49-F238E27FC236}">
                <a16:creationId xmlns:a16="http://schemas.microsoft.com/office/drawing/2014/main" id="{64EC7ECF-7E2B-4B80-3A7F-3E0D94452924}"/>
              </a:ext>
            </a:extLst>
          </p:cNvPr>
          <p:cNvSpPr/>
          <p:nvPr/>
        </p:nvSpPr>
        <p:spPr>
          <a:xfrm>
            <a:off x="14106537" y="427885"/>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DATA PROCESSING</a:t>
            </a:r>
          </a:p>
        </p:txBody>
      </p:sp>
      <p:sp>
        <p:nvSpPr>
          <p:cNvPr id="12" name="TextBox 11">
            <a:extLst>
              <a:ext uri="{FF2B5EF4-FFF2-40B4-BE49-F238E27FC236}">
                <a16:creationId xmlns:a16="http://schemas.microsoft.com/office/drawing/2014/main" id="{9452AA17-35CA-3895-4661-C060246069A2}"/>
              </a:ext>
            </a:extLst>
          </p:cNvPr>
          <p:cNvSpPr txBox="1"/>
          <p:nvPr/>
        </p:nvSpPr>
        <p:spPr>
          <a:xfrm>
            <a:off x="124807" y="1770354"/>
            <a:ext cx="11706439" cy="5170646"/>
          </a:xfrm>
          <a:prstGeom prst="rect">
            <a:avLst/>
          </a:prstGeom>
          <a:noFill/>
        </p:spPr>
        <p:txBody>
          <a:bodyPr wrap="square">
            <a:spAutoFit/>
          </a:bodyPr>
          <a:lstStyle/>
          <a:p>
            <a:pPr marL="457200" indent="-457200" algn="just" rtl="0" fontAlgn="base">
              <a:spcBef>
                <a:spcPts val="0"/>
              </a:spcBef>
              <a:spcAft>
                <a:spcPts val="1200"/>
              </a:spcAft>
              <a:buFont typeface="Wingdings" pitchFamily="2" charset="2"/>
              <a:buChar char="Ø"/>
            </a:pPr>
            <a:r>
              <a:rPr lang="en-US" sz="2800" b="1" i="0" u="none" strike="noStrike" dirty="0">
                <a:solidFill>
                  <a:srgbClr val="666666"/>
                </a:solidFill>
                <a:effectLst/>
                <a:latin typeface="Gurmukhi MN" panose="02020600050405020304" pitchFamily="18" charset="0"/>
                <a:cs typeface="Gurmukhi MN" panose="02020600050405020304" pitchFamily="18" charset="0"/>
              </a:rPr>
              <a:t>There are 10000 reviews in the dataset. Only 100 reviews contains the term “Love”. And the term “Love” appears 20 times in one of the reviews which contains 100 words in total.</a:t>
            </a:r>
          </a:p>
          <a:p>
            <a:pPr algn="l" rtl="0" fontAlgn="base">
              <a:spcBef>
                <a:spcPts val="0"/>
              </a:spcBef>
              <a:spcAft>
                <a:spcPts val="1200"/>
              </a:spcAft>
              <a:buFont typeface="Arial" panose="020B0604020202020204" pitchFamily="34" charset="0"/>
              <a:buChar char="•"/>
            </a:pPr>
            <a:endParaRPr lang="en-US" sz="2800" b="0" i="0" u="none" strike="noStrike" dirty="0">
              <a:solidFill>
                <a:srgbClr val="666666"/>
              </a:solidFill>
              <a:effectLst/>
              <a:latin typeface="Gurmukhi MN" panose="02020600050405020304" pitchFamily="18" charset="0"/>
              <a:cs typeface="Gurmukhi MN" panose="02020600050405020304" pitchFamily="18" charset="0"/>
            </a:endParaRPr>
          </a:p>
          <a:p>
            <a:pPr lvl="1">
              <a:spcAft>
                <a:spcPts val="1200"/>
              </a:spcAft>
            </a:pPr>
            <a:r>
              <a:rPr lang="en-US" sz="2800" b="0" i="0" u="none" strike="noStrike" dirty="0">
                <a:solidFill>
                  <a:srgbClr val="666666"/>
                </a:solidFill>
                <a:effectLst/>
                <a:latin typeface="Gurmukhi MN" panose="02020600050405020304" pitchFamily="18" charset="0"/>
                <a:cs typeface="Gurmukhi MN" panose="02020600050405020304" pitchFamily="18" charset="0"/>
              </a:rPr>
              <a:t>TF = 20/100 = 0.2</a:t>
            </a:r>
            <a:endParaRPr lang="en-US" sz="2800" b="0" i="0" u="none" strike="noStrike" dirty="0">
              <a:solidFill>
                <a:srgbClr val="000000"/>
              </a:solidFill>
              <a:effectLst/>
              <a:latin typeface="Gurmukhi MN" panose="02020600050405020304" pitchFamily="18" charset="0"/>
              <a:cs typeface="Gurmukhi MN" panose="02020600050405020304" pitchFamily="18" charset="0"/>
            </a:endParaRPr>
          </a:p>
          <a:p>
            <a:pPr lvl="1">
              <a:spcAft>
                <a:spcPts val="1200"/>
              </a:spcAft>
            </a:pPr>
            <a:r>
              <a:rPr lang="en-US" sz="2800" b="0" i="0" u="none" strike="noStrike" dirty="0">
                <a:solidFill>
                  <a:srgbClr val="666666"/>
                </a:solidFill>
                <a:effectLst/>
                <a:latin typeface="Gurmukhi MN" panose="02020600050405020304" pitchFamily="18" charset="0"/>
                <a:cs typeface="Gurmukhi MN" panose="02020600050405020304" pitchFamily="18" charset="0"/>
              </a:rPr>
              <a:t>IDF = log(10000/100) = 2</a:t>
            </a:r>
            <a:endParaRPr lang="en-US" sz="2800" b="0" i="0" u="none" strike="noStrike" dirty="0">
              <a:solidFill>
                <a:srgbClr val="000000"/>
              </a:solidFill>
              <a:effectLst/>
              <a:latin typeface="Gurmukhi MN" panose="02020600050405020304" pitchFamily="18" charset="0"/>
              <a:cs typeface="Gurmukhi MN" panose="02020600050405020304" pitchFamily="18" charset="0"/>
            </a:endParaRPr>
          </a:p>
          <a:p>
            <a:pPr lvl="1">
              <a:spcAft>
                <a:spcPts val="1200"/>
              </a:spcAft>
            </a:pPr>
            <a:r>
              <a:rPr lang="en-US" sz="2800" b="0" i="0" u="none" strike="noStrike" dirty="0">
                <a:solidFill>
                  <a:srgbClr val="666666"/>
                </a:solidFill>
                <a:effectLst/>
                <a:latin typeface="Gurmukhi MN" panose="02020600050405020304" pitchFamily="18" charset="0"/>
                <a:cs typeface="Gurmukhi MN" panose="02020600050405020304" pitchFamily="18" charset="0"/>
              </a:rPr>
              <a:t>TF-IDF score of “Love” in that document is TF*IDF = 0.2*2 = 0.4</a:t>
            </a:r>
            <a:endParaRPr lang="en-US" sz="2800" b="0" i="0" u="none" strike="noStrike" dirty="0">
              <a:solidFill>
                <a:srgbClr val="000000"/>
              </a:solidFill>
              <a:effectLst/>
              <a:latin typeface="Gurmukhi MN" panose="02020600050405020304" pitchFamily="18" charset="0"/>
              <a:cs typeface="Gurmukhi MN" panose="02020600050405020304" pitchFamily="18" charset="0"/>
            </a:endParaRPr>
          </a:p>
          <a:p>
            <a:br>
              <a:rPr lang="en-US" sz="2800" dirty="0">
                <a:latin typeface="Gurmukhi MN" panose="02020600050405020304" pitchFamily="18" charset="0"/>
                <a:cs typeface="Gurmukhi MN" panose="02020600050405020304" pitchFamily="18" charset="0"/>
              </a:rPr>
            </a:br>
            <a:br>
              <a:rPr lang="en-US" sz="2800" dirty="0">
                <a:latin typeface="Gurmukhi MN" panose="02020600050405020304" pitchFamily="18" charset="0"/>
                <a:cs typeface="Gurmukhi MN" panose="02020600050405020304" pitchFamily="18" charset="0"/>
              </a:rPr>
            </a:br>
            <a:endParaRPr lang="en-US" sz="2800" dirty="0">
              <a:latin typeface="Gurmukhi MN" panose="02020600050405020304" pitchFamily="18" charset="0"/>
              <a:cs typeface="Gurmukhi MN" panose="02020600050405020304" pitchFamily="18" charset="0"/>
            </a:endParaRPr>
          </a:p>
        </p:txBody>
      </p:sp>
    </p:spTree>
    <p:extLst>
      <p:ext uri="{BB962C8B-B14F-4D97-AF65-F5344CB8AC3E}">
        <p14:creationId xmlns:p14="http://schemas.microsoft.com/office/powerpoint/2010/main" val="2423775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repeatCount="indefinite" fill="hold" nodeType="clickEffect">
                                  <p:stCondLst>
                                    <p:cond delay="0"/>
                                  </p:stCondLst>
                                  <p:endCondLst>
                                    <p:cond evt="onNext" delay="0">
                                      <p:tgtEl>
                                        <p:sldTgt/>
                                      </p:tgtEl>
                                    </p:cond>
                                  </p:end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par>
                                <p:cTn id="11" presetID="23" presetClass="entr" presetSubtype="16" repeatCount="indefinite" fill="hold" nodeType="withEffect">
                                  <p:stCondLst>
                                    <p:cond delay="0"/>
                                  </p:stCondLst>
                                  <p:endCondLst>
                                    <p:cond evt="onNext" delay="0">
                                      <p:tgtEl>
                                        <p:sldTgt/>
                                      </p:tgtEl>
                                    </p:cond>
                                  </p:endCondLst>
                                  <p:childTnLst>
                                    <p:set>
                                      <p:cBhvr>
                                        <p:cTn id="12" dur="1" fill="hold">
                                          <p:stCondLst>
                                            <p:cond delay="0"/>
                                          </p:stCondLst>
                                        </p:cTn>
                                        <p:tgtEl>
                                          <p:spTgt spid="16"/>
                                        </p:tgtEl>
                                        <p:attrNameLst>
                                          <p:attrName>style.visibility</p:attrName>
                                        </p:attrNameLst>
                                      </p:cBhvr>
                                      <p:to>
                                        <p:strVal val="visible"/>
                                      </p:to>
                                    </p:set>
                                    <p:anim calcmode="lin" valueType="num">
                                      <p:cBhvr>
                                        <p:cTn id="13" dur="1250" fill="hold"/>
                                        <p:tgtEl>
                                          <p:spTgt spid="16"/>
                                        </p:tgtEl>
                                        <p:attrNameLst>
                                          <p:attrName>ppt_w</p:attrName>
                                        </p:attrNameLst>
                                      </p:cBhvr>
                                      <p:tavLst>
                                        <p:tav tm="0">
                                          <p:val>
                                            <p:fltVal val="0"/>
                                          </p:val>
                                        </p:tav>
                                        <p:tav tm="100000">
                                          <p:val>
                                            <p:strVal val="#ppt_w"/>
                                          </p:val>
                                        </p:tav>
                                      </p:tavLst>
                                    </p:anim>
                                    <p:anim calcmode="lin" valueType="num">
                                      <p:cBhvr>
                                        <p:cTn id="14" dur="1250" fill="hold"/>
                                        <p:tgtEl>
                                          <p:spTgt spid="16"/>
                                        </p:tgtEl>
                                        <p:attrNameLst>
                                          <p:attrName>ppt_h</p:attrName>
                                        </p:attrNameLst>
                                      </p:cBhvr>
                                      <p:tavLst>
                                        <p:tav tm="0">
                                          <p:val>
                                            <p:fltVal val="0"/>
                                          </p:val>
                                        </p:tav>
                                        <p:tav tm="100000">
                                          <p:val>
                                            <p:strVal val="#ppt_h"/>
                                          </p:val>
                                        </p:tav>
                                      </p:tavLst>
                                    </p:anim>
                                  </p:childTnLst>
                                </p:cTn>
                              </p:par>
                              <p:par>
                                <p:cTn id="15" presetID="23" presetClass="entr" presetSubtype="16" repeatCount="indefinite" fill="hold" nodeType="withEffect">
                                  <p:stCondLst>
                                    <p:cond delay="0"/>
                                  </p:stCondLst>
                                  <p:endCondLst>
                                    <p:cond evt="onNext" delay="0">
                                      <p:tgtEl>
                                        <p:sldTgt/>
                                      </p:tgtEl>
                                    </p:cond>
                                  </p:endCondLst>
                                  <p:childTnLst>
                                    <p:set>
                                      <p:cBhvr>
                                        <p:cTn id="16" dur="1" fill="hold">
                                          <p:stCondLst>
                                            <p:cond delay="0"/>
                                          </p:stCondLst>
                                        </p:cTn>
                                        <p:tgtEl>
                                          <p:spTgt spid="21"/>
                                        </p:tgtEl>
                                        <p:attrNameLst>
                                          <p:attrName>style.visibility</p:attrName>
                                        </p:attrNameLst>
                                      </p:cBhvr>
                                      <p:to>
                                        <p:strVal val="visible"/>
                                      </p:to>
                                    </p:set>
                                    <p:anim calcmode="lin" valueType="num">
                                      <p:cBhvr>
                                        <p:cTn id="17" dur="2000" fill="hold"/>
                                        <p:tgtEl>
                                          <p:spTgt spid="21"/>
                                        </p:tgtEl>
                                        <p:attrNameLst>
                                          <p:attrName>ppt_w</p:attrName>
                                        </p:attrNameLst>
                                      </p:cBhvr>
                                      <p:tavLst>
                                        <p:tav tm="0">
                                          <p:val>
                                            <p:fltVal val="0"/>
                                          </p:val>
                                        </p:tav>
                                        <p:tav tm="100000">
                                          <p:val>
                                            <p:strVal val="#ppt_w"/>
                                          </p:val>
                                        </p:tav>
                                      </p:tavLst>
                                    </p:anim>
                                    <p:anim calcmode="lin" valueType="num">
                                      <p:cBhvr>
                                        <p:cTn id="18" dur="2000" fill="hold"/>
                                        <p:tgtEl>
                                          <p:spTgt spid="21"/>
                                        </p:tgtEl>
                                        <p:attrNameLst>
                                          <p:attrName>ppt_h</p:attrName>
                                        </p:attrNameLst>
                                      </p:cBhvr>
                                      <p:tavLst>
                                        <p:tav tm="0">
                                          <p:val>
                                            <p:fltVal val="0"/>
                                          </p:val>
                                        </p:tav>
                                        <p:tav tm="100000">
                                          <p:val>
                                            <p:strVal val="#ppt_h"/>
                                          </p:val>
                                        </p:tav>
                                      </p:tavLst>
                                    </p:anim>
                                  </p:childTnLst>
                                </p:cTn>
                              </p:par>
                              <p:par>
                                <p:cTn id="19" presetID="23" presetClass="entr" presetSubtype="16" repeatCount="indefinite" fill="hold" nodeType="withEffect">
                                  <p:stCondLst>
                                    <p:cond delay="0"/>
                                  </p:stCondLst>
                                  <p:endCondLst>
                                    <p:cond evt="onNext" delay="0">
                                      <p:tgtEl>
                                        <p:sldTgt/>
                                      </p:tgtEl>
                                    </p:cond>
                                  </p:endCondLst>
                                  <p:childTnLst>
                                    <p:set>
                                      <p:cBhvr>
                                        <p:cTn id="20" dur="1" fill="hold">
                                          <p:stCondLst>
                                            <p:cond delay="0"/>
                                          </p:stCondLst>
                                        </p:cTn>
                                        <p:tgtEl>
                                          <p:spTgt spid="18"/>
                                        </p:tgtEl>
                                        <p:attrNameLst>
                                          <p:attrName>style.visibility</p:attrName>
                                        </p:attrNameLst>
                                      </p:cBhvr>
                                      <p:to>
                                        <p:strVal val="visible"/>
                                      </p:to>
                                    </p:set>
                                    <p:anim calcmode="lin" valueType="num">
                                      <p:cBhvr>
                                        <p:cTn id="21" dur="3000" fill="hold"/>
                                        <p:tgtEl>
                                          <p:spTgt spid="18"/>
                                        </p:tgtEl>
                                        <p:attrNameLst>
                                          <p:attrName>ppt_w</p:attrName>
                                        </p:attrNameLst>
                                      </p:cBhvr>
                                      <p:tavLst>
                                        <p:tav tm="0">
                                          <p:val>
                                            <p:fltVal val="0"/>
                                          </p:val>
                                        </p:tav>
                                        <p:tav tm="100000">
                                          <p:val>
                                            <p:strVal val="#ppt_w"/>
                                          </p:val>
                                        </p:tav>
                                      </p:tavLst>
                                    </p:anim>
                                    <p:anim calcmode="lin" valueType="num">
                                      <p:cBhvr>
                                        <p:cTn id="22" dur="3000" fill="hold"/>
                                        <p:tgtEl>
                                          <p:spTgt spid="18"/>
                                        </p:tgtEl>
                                        <p:attrNameLst>
                                          <p:attrName>ppt_h</p:attrName>
                                        </p:attrNameLst>
                                      </p:cBhvr>
                                      <p:tavLst>
                                        <p:tav tm="0">
                                          <p:val>
                                            <p:fltVal val="0"/>
                                          </p:val>
                                        </p:tav>
                                        <p:tav tm="100000">
                                          <p:val>
                                            <p:strVal val="#ppt_h"/>
                                          </p:val>
                                        </p:tav>
                                      </p:tavLst>
                                    </p:anim>
                                  </p:childTnLst>
                                </p:cTn>
                              </p:par>
                              <p:par>
                                <p:cTn id="23" presetID="23" presetClass="entr" presetSubtype="16" repeatCount="indefinite" nodeType="withEffect">
                                  <p:stCondLst>
                                    <p:cond delay="0"/>
                                  </p:stCondLst>
                                  <p:endCondLst>
                                    <p:cond evt="onNext" delay="0">
                                      <p:tgtEl>
                                        <p:sldTgt/>
                                      </p:tgtEl>
                                    </p:cond>
                                  </p:endCondLst>
                                  <p:childTnLst>
                                    <p:set>
                                      <p:cBhvr>
                                        <p:cTn id="24" dur="1" fill="hold">
                                          <p:stCondLst>
                                            <p:cond delay="0"/>
                                          </p:stCondLst>
                                        </p:cTn>
                                        <p:tgtEl>
                                          <p:spTgt spid="20"/>
                                        </p:tgtEl>
                                        <p:attrNameLst>
                                          <p:attrName>style.visibility</p:attrName>
                                        </p:attrNameLst>
                                      </p:cBhvr>
                                      <p:to>
                                        <p:strVal val="visible"/>
                                      </p:to>
                                    </p:set>
                                    <p:anim calcmode="lin" valueType="num">
                                      <p:cBhvr>
                                        <p:cTn id="25" dur="3000" fill="hold"/>
                                        <p:tgtEl>
                                          <p:spTgt spid="20"/>
                                        </p:tgtEl>
                                        <p:attrNameLst>
                                          <p:attrName>ppt_w</p:attrName>
                                        </p:attrNameLst>
                                      </p:cBhvr>
                                      <p:tavLst>
                                        <p:tav tm="0">
                                          <p:val>
                                            <p:fltVal val="0"/>
                                          </p:val>
                                        </p:tav>
                                        <p:tav tm="100000">
                                          <p:val>
                                            <p:strVal val="#ppt_w"/>
                                          </p:val>
                                        </p:tav>
                                      </p:tavLst>
                                    </p:anim>
                                    <p:anim calcmode="lin" valueType="num">
                                      <p:cBhvr>
                                        <p:cTn id="26" dur="3000" fill="hold"/>
                                        <p:tgtEl>
                                          <p:spTgt spid="20"/>
                                        </p:tgtEl>
                                        <p:attrNameLst>
                                          <p:attrName>ppt_h</p:attrName>
                                        </p:attrNameLst>
                                      </p:cBhvr>
                                      <p:tavLst>
                                        <p:tav tm="0">
                                          <p:val>
                                            <p:fltVal val="0"/>
                                          </p:val>
                                        </p:tav>
                                        <p:tav tm="100000">
                                          <p:val>
                                            <p:strVal val="#ppt_h"/>
                                          </p:val>
                                        </p:tav>
                                      </p:tavLst>
                                    </p:anim>
                                  </p:childTnLst>
                                </p:cTn>
                              </p:par>
                              <p:par>
                                <p:cTn id="27" presetID="23" presetClass="entr" presetSubtype="16" repeatCount="indefinite" fill="hold" nodeType="withEffect">
                                  <p:stCondLst>
                                    <p:cond delay="500"/>
                                  </p:stCondLst>
                                  <p:endCondLst>
                                    <p:cond evt="onNext" delay="0">
                                      <p:tgtEl>
                                        <p:sldTgt/>
                                      </p:tgtEl>
                                    </p:cond>
                                  </p:endCondLst>
                                  <p:childTnLst>
                                    <p:set>
                                      <p:cBhvr>
                                        <p:cTn id="28" dur="1" fill="hold">
                                          <p:stCondLst>
                                            <p:cond delay="0"/>
                                          </p:stCondLst>
                                        </p:cTn>
                                        <p:tgtEl>
                                          <p:spTgt spid="14"/>
                                        </p:tgtEl>
                                        <p:attrNameLst>
                                          <p:attrName>style.visibility</p:attrName>
                                        </p:attrNameLst>
                                      </p:cBhvr>
                                      <p:to>
                                        <p:strVal val="visible"/>
                                      </p:to>
                                    </p:set>
                                    <p:anim calcmode="lin" valueType="num">
                                      <p:cBhvr>
                                        <p:cTn id="29" dur="2000" fill="hold"/>
                                        <p:tgtEl>
                                          <p:spTgt spid="14"/>
                                        </p:tgtEl>
                                        <p:attrNameLst>
                                          <p:attrName>ppt_w</p:attrName>
                                        </p:attrNameLst>
                                      </p:cBhvr>
                                      <p:tavLst>
                                        <p:tav tm="0">
                                          <p:val>
                                            <p:fltVal val="0"/>
                                          </p:val>
                                        </p:tav>
                                        <p:tav tm="100000">
                                          <p:val>
                                            <p:strVal val="#ppt_w"/>
                                          </p:val>
                                        </p:tav>
                                      </p:tavLst>
                                    </p:anim>
                                    <p:anim calcmode="lin" valueType="num">
                                      <p:cBhvr>
                                        <p:cTn id="30" dur="2000" fill="hold"/>
                                        <p:tgtEl>
                                          <p:spTgt spid="14"/>
                                        </p:tgtEl>
                                        <p:attrNameLst>
                                          <p:attrName>ppt_h</p:attrName>
                                        </p:attrNameLst>
                                      </p:cBhvr>
                                      <p:tavLst>
                                        <p:tav tm="0">
                                          <p:val>
                                            <p:fltVal val="0"/>
                                          </p:val>
                                        </p:tav>
                                        <p:tav tm="100000">
                                          <p:val>
                                            <p:strVal val="#ppt_h"/>
                                          </p:val>
                                        </p:tav>
                                      </p:tavLst>
                                    </p:anim>
                                  </p:childTnLst>
                                </p:cTn>
                              </p:par>
                              <p:par>
                                <p:cTn id="31" presetID="23" presetClass="entr" presetSubtype="16" repeatCount="indefinite" fill="hold" nodeType="withEffect">
                                  <p:stCondLst>
                                    <p:cond delay="0"/>
                                  </p:stCondLst>
                                  <p:endCondLst>
                                    <p:cond evt="onNext" delay="0">
                                      <p:tgtEl>
                                        <p:sldTgt/>
                                      </p:tgtEl>
                                    </p:cond>
                                  </p:endCondLst>
                                  <p:childTnLst>
                                    <p:set>
                                      <p:cBhvr>
                                        <p:cTn id="32" dur="1" fill="hold">
                                          <p:stCondLst>
                                            <p:cond delay="0"/>
                                          </p:stCondLst>
                                        </p:cTn>
                                        <p:tgtEl>
                                          <p:spTgt spid="19"/>
                                        </p:tgtEl>
                                        <p:attrNameLst>
                                          <p:attrName>style.visibility</p:attrName>
                                        </p:attrNameLst>
                                      </p:cBhvr>
                                      <p:to>
                                        <p:strVal val="visible"/>
                                      </p:to>
                                    </p:set>
                                    <p:anim calcmode="lin" valueType="num">
                                      <p:cBhvr>
                                        <p:cTn id="33" dur="1000" fill="hold"/>
                                        <p:tgtEl>
                                          <p:spTgt spid="19"/>
                                        </p:tgtEl>
                                        <p:attrNameLst>
                                          <p:attrName>ppt_w</p:attrName>
                                        </p:attrNameLst>
                                      </p:cBhvr>
                                      <p:tavLst>
                                        <p:tav tm="0">
                                          <p:val>
                                            <p:fltVal val="0"/>
                                          </p:val>
                                        </p:tav>
                                        <p:tav tm="100000">
                                          <p:val>
                                            <p:strVal val="#ppt_w"/>
                                          </p:val>
                                        </p:tav>
                                      </p:tavLst>
                                    </p:anim>
                                    <p:anim calcmode="lin" valueType="num">
                                      <p:cBhvr>
                                        <p:cTn id="34" dur="1000" fill="hold"/>
                                        <p:tgtEl>
                                          <p:spTgt spid="19"/>
                                        </p:tgtEl>
                                        <p:attrNameLst>
                                          <p:attrName>ppt_h</p:attrName>
                                        </p:attrNameLst>
                                      </p:cBhvr>
                                      <p:tavLst>
                                        <p:tav tm="0">
                                          <p:val>
                                            <p:fltVal val="0"/>
                                          </p:val>
                                        </p:tav>
                                        <p:tav tm="100000">
                                          <p:val>
                                            <p:strVal val="#ppt_h"/>
                                          </p:val>
                                        </p:tav>
                                      </p:tavLst>
                                    </p:anim>
                                  </p:childTnLst>
                                </p:cTn>
                              </p:par>
                              <p:par>
                                <p:cTn id="35" presetID="23" presetClass="entr" presetSubtype="16" repeatCount="indefinite" fill="hold" nodeType="withEffect">
                                  <p:stCondLst>
                                    <p:cond delay="0"/>
                                  </p:stCondLst>
                                  <p:endCondLst>
                                    <p:cond evt="onNext" delay="0">
                                      <p:tgtEl>
                                        <p:sldTgt/>
                                      </p:tgtEl>
                                    </p:cond>
                                  </p:endCondLst>
                                  <p:childTnLst>
                                    <p:set>
                                      <p:cBhvr>
                                        <p:cTn id="36" dur="1" fill="hold">
                                          <p:stCondLst>
                                            <p:cond delay="0"/>
                                          </p:stCondLst>
                                        </p:cTn>
                                        <p:tgtEl>
                                          <p:spTgt spid="22"/>
                                        </p:tgtEl>
                                        <p:attrNameLst>
                                          <p:attrName>style.visibility</p:attrName>
                                        </p:attrNameLst>
                                      </p:cBhvr>
                                      <p:to>
                                        <p:strVal val="visible"/>
                                      </p:to>
                                    </p:set>
                                    <p:anim calcmode="lin" valueType="num">
                                      <p:cBhvr>
                                        <p:cTn id="37" dur="1000" fill="hold"/>
                                        <p:tgtEl>
                                          <p:spTgt spid="22"/>
                                        </p:tgtEl>
                                        <p:attrNameLst>
                                          <p:attrName>ppt_w</p:attrName>
                                        </p:attrNameLst>
                                      </p:cBhvr>
                                      <p:tavLst>
                                        <p:tav tm="0">
                                          <p:val>
                                            <p:fltVal val="0"/>
                                          </p:val>
                                        </p:tav>
                                        <p:tav tm="100000">
                                          <p:val>
                                            <p:strVal val="#ppt_w"/>
                                          </p:val>
                                        </p:tav>
                                      </p:tavLst>
                                    </p:anim>
                                    <p:anim calcmode="lin" valueType="num">
                                      <p:cBhvr>
                                        <p:cTn id="38" dur="1000" fill="hold"/>
                                        <p:tgtEl>
                                          <p:spTgt spid="22"/>
                                        </p:tgtEl>
                                        <p:attrNameLst>
                                          <p:attrName>ppt_h</p:attrName>
                                        </p:attrNameLst>
                                      </p:cBhvr>
                                      <p:tavLst>
                                        <p:tav tm="0">
                                          <p:val>
                                            <p:fltVal val="0"/>
                                          </p:val>
                                        </p:tav>
                                        <p:tav tm="100000">
                                          <p:val>
                                            <p:strVal val="#ppt_h"/>
                                          </p:val>
                                        </p:tav>
                                      </p:tavLst>
                                    </p:anim>
                                  </p:childTnLst>
                                </p:cTn>
                              </p:par>
                              <p:par>
                                <p:cTn id="39" presetID="23" presetClass="entr" presetSubtype="16" repeatCount="indefinite" fill="hold" nodeType="withEffect">
                                  <p:stCondLst>
                                    <p:cond delay="0"/>
                                  </p:stCondLst>
                                  <p:endCondLst>
                                    <p:cond evt="onNext" delay="0">
                                      <p:tgtEl>
                                        <p:sldTgt/>
                                      </p:tgtEl>
                                    </p:cond>
                                  </p:endCondLst>
                                  <p:childTnLst>
                                    <p:set>
                                      <p:cBhvr>
                                        <p:cTn id="40" dur="1" fill="hold">
                                          <p:stCondLst>
                                            <p:cond delay="0"/>
                                          </p:stCondLst>
                                        </p:cTn>
                                        <p:tgtEl>
                                          <p:spTgt spid="17"/>
                                        </p:tgtEl>
                                        <p:attrNameLst>
                                          <p:attrName>style.visibility</p:attrName>
                                        </p:attrNameLst>
                                      </p:cBhvr>
                                      <p:to>
                                        <p:strVal val="visible"/>
                                      </p:to>
                                    </p:set>
                                    <p:anim calcmode="lin" valueType="num">
                                      <p:cBhvr>
                                        <p:cTn id="41" dur="2000" fill="hold"/>
                                        <p:tgtEl>
                                          <p:spTgt spid="17"/>
                                        </p:tgtEl>
                                        <p:attrNameLst>
                                          <p:attrName>ppt_w</p:attrName>
                                        </p:attrNameLst>
                                      </p:cBhvr>
                                      <p:tavLst>
                                        <p:tav tm="0">
                                          <p:val>
                                            <p:fltVal val="0"/>
                                          </p:val>
                                        </p:tav>
                                        <p:tav tm="100000">
                                          <p:val>
                                            <p:strVal val="#ppt_w"/>
                                          </p:val>
                                        </p:tav>
                                      </p:tavLst>
                                    </p:anim>
                                    <p:anim calcmode="lin" valueType="num">
                                      <p:cBhvr>
                                        <p:cTn id="42" dur="2000" fill="hold"/>
                                        <p:tgtEl>
                                          <p:spTgt spid="17"/>
                                        </p:tgtEl>
                                        <p:attrNameLst>
                                          <p:attrName>ppt_h</p:attrName>
                                        </p:attrNameLst>
                                      </p:cBhvr>
                                      <p:tavLst>
                                        <p:tav tm="0">
                                          <p:val>
                                            <p:fltVal val="0"/>
                                          </p:val>
                                        </p:tav>
                                        <p:tav tm="100000">
                                          <p:val>
                                            <p:strVal val="#ppt_h"/>
                                          </p:val>
                                        </p:tav>
                                      </p:tavLst>
                                    </p:anim>
                                  </p:childTnLst>
                                </p:cTn>
                              </p:par>
                              <p:par>
                                <p:cTn id="43" presetID="23" presetClass="entr" presetSubtype="16" repeatCount="indefinite" fill="hold" nodeType="withEffect">
                                  <p:stCondLst>
                                    <p:cond delay="500"/>
                                  </p:stCondLst>
                                  <p:endCondLst>
                                    <p:cond evt="onNext" delay="0">
                                      <p:tgtEl>
                                        <p:sldTgt/>
                                      </p:tgtEl>
                                    </p:cond>
                                  </p:endCondLst>
                                  <p:childTnLst>
                                    <p:set>
                                      <p:cBhvr>
                                        <p:cTn id="44" dur="1" fill="hold">
                                          <p:stCondLst>
                                            <p:cond delay="0"/>
                                          </p:stCondLst>
                                        </p:cTn>
                                        <p:tgtEl>
                                          <p:spTgt spid="22"/>
                                        </p:tgtEl>
                                        <p:attrNameLst>
                                          <p:attrName>style.visibility</p:attrName>
                                        </p:attrNameLst>
                                      </p:cBhvr>
                                      <p:to>
                                        <p:strVal val="visible"/>
                                      </p:to>
                                    </p:set>
                                    <p:anim calcmode="lin" valueType="num">
                                      <p:cBhvr>
                                        <p:cTn id="45" dur="3000" fill="hold"/>
                                        <p:tgtEl>
                                          <p:spTgt spid="22"/>
                                        </p:tgtEl>
                                        <p:attrNameLst>
                                          <p:attrName>ppt_w</p:attrName>
                                        </p:attrNameLst>
                                      </p:cBhvr>
                                      <p:tavLst>
                                        <p:tav tm="0">
                                          <p:val>
                                            <p:fltVal val="0"/>
                                          </p:val>
                                        </p:tav>
                                        <p:tav tm="100000">
                                          <p:val>
                                            <p:strVal val="#ppt_w"/>
                                          </p:val>
                                        </p:tav>
                                      </p:tavLst>
                                    </p:anim>
                                    <p:anim calcmode="lin" valueType="num">
                                      <p:cBhvr>
                                        <p:cTn id="46" dur="3000" fill="hold"/>
                                        <p:tgtEl>
                                          <p:spTgt spid="22"/>
                                        </p:tgtEl>
                                        <p:attrNameLst>
                                          <p:attrName>ppt_h</p:attrName>
                                        </p:attrNameLst>
                                      </p:cBhvr>
                                      <p:tavLst>
                                        <p:tav tm="0">
                                          <p:val>
                                            <p:fltVal val="0"/>
                                          </p:val>
                                        </p:tav>
                                        <p:tav tm="100000">
                                          <p:val>
                                            <p:strVal val="#ppt_h"/>
                                          </p:val>
                                        </p:tav>
                                      </p:tavLst>
                                    </p:anim>
                                  </p:childTnLst>
                                </p:cTn>
                              </p:par>
                              <p:par>
                                <p:cTn id="47" presetID="23" presetClass="entr" presetSubtype="16" repeatCount="indefinite" fill="hold" nodeType="withEffect">
                                  <p:stCondLst>
                                    <p:cond delay="250"/>
                                  </p:stCondLst>
                                  <p:endCondLst>
                                    <p:cond evt="onNext" delay="0">
                                      <p:tgtEl>
                                        <p:sldTgt/>
                                      </p:tgtEl>
                                    </p:cond>
                                  </p:endCondLst>
                                  <p:childTnLst>
                                    <p:set>
                                      <p:cBhvr>
                                        <p:cTn id="48" dur="1" fill="hold">
                                          <p:stCondLst>
                                            <p:cond delay="0"/>
                                          </p:stCondLst>
                                        </p:cTn>
                                        <p:tgtEl>
                                          <p:spTgt spid="15"/>
                                        </p:tgtEl>
                                        <p:attrNameLst>
                                          <p:attrName>style.visibility</p:attrName>
                                        </p:attrNameLst>
                                      </p:cBhvr>
                                      <p:to>
                                        <p:strVal val="visible"/>
                                      </p:to>
                                    </p:set>
                                    <p:anim calcmode="lin" valueType="num">
                                      <p:cBhvr>
                                        <p:cTn id="49" dur="2000" fill="hold"/>
                                        <p:tgtEl>
                                          <p:spTgt spid="15"/>
                                        </p:tgtEl>
                                        <p:attrNameLst>
                                          <p:attrName>ppt_w</p:attrName>
                                        </p:attrNameLst>
                                      </p:cBhvr>
                                      <p:tavLst>
                                        <p:tav tm="0">
                                          <p:val>
                                            <p:fltVal val="0"/>
                                          </p:val>
                                        </p:tav>
                                        <p:tav tm="100000">
                                          <p:val>
                                            <p:strVal val="#ppt_w"/>
                                          </p:val>
                                        </p:tav>
                                      </p:tavLst>
                                    </p:anim>
                                    <p:anim calcmode="lin" valueType="num">
                                      <p:cBhvr>
                                        <p:cTn id="50" dur="2000" fill="hold"/>
                                        <p:tgtEl>
                                          <p:spTgt spid="15"/>
                                        </p:tgtEl>
                                        <p:attrNameLst>
                                          <p:attrName>ppt_h</p:attrName>
                                        </p:attrNameLst>
                                      </p:cBhvr>
                                      <p:tavLst>
                                        <p:tav tm="0">
                                          <p:val>
                                            <p:fltVal val="0"/>
                                          </p:val>
                                        </p:tav>
                                        <p:tav tm="100000">
                                          <p:val>
                                            <p:strVal val="#ppt_h"/>
                                          </p:val>
                                        </p:tav>
                                      </p:tavLst>
                                    </p:anim>
                                  </p:childTnLst>
                                </p:cTn>
                              </p:par>
                              <p:par>
                                <p:cTn id="51" presetID="23" presetClass="entr" presetSubtype="16" repeatCount="indefinite" fill="hold" nodeType="withEffect">
                                  <p:stCondLst>
                                    <p:cond delay="500"/>
                                  </p:stCondLst>
                                  <p:endCondLst>
                                    <p:cond evt="onNext" delay="0">
                                      <p:tgtEl>
                                        <p:sldTgt/>
                                      </p:tgtEl>
                                    </p:cond>
                                  </p:endCondLst>
                                  <p:childTnLst>
                                    <p:set>
                                      <p:cBhvr>
                                        <p:cTn id="52" dur="1" fill="hold">
                                          <p:stCondLst>
                                            <p:cond delay="0"/>
                                          </p:stCondLst>
                                        </p:cTn>
                                        <p:tgtEl>
                                          <p:spTgt spid="23"/>
                                        </p:tgtEl>
                                        <p:attrNameLst>
                                          <p:attrName>style.visibility</p:attrName>
                                        </p:attrNameLst>
                                      </p:cBhvr>
                                      <p:to>
                                        <p:strVal val="visible"/>
                                      </p:to>
                                    </p:set>
                                    <p:anim calcmode="lin" valueType="num">
                                      <p:cBhvr>
                                        <p:cTn id="53" dur="2000" fill="hold"/>
                                        <p:tgtEl>
                                          <p:spTgt spid="23"/>
                                        </p:tgtEl>
                                        <p:attrNameLst>
                                          <p:attrName>ppt_w</p:attrName>
                                        </p:attrNameLst>
                                      </p:cBhvr>
                                      <p:tavLst>
                                        <p:tav tm="0">
                                          <p:val>
                                            <p:fltVal val="0"/>
                                          </p:val>
                                        </p:tav>
                                        <p:tav tm="100000">
                                          <p:val>
                                            <p:strVal val="#ppt_w"/>
                                          </p:val>
                                        </p:tav>
                                      </p:tavLst>
                                    </p:anim>
                                    <p:anim calcmode="lin" valueType="num">
                                      <p:cBhvr>
                                        <p:cTn id="54" dur="2000" fill="hold"/>
                                        <p:tgtEl>
                                          <p:spTgt spid="23"/>
                                        </p:tgtEl>
                                        <p:attrNameLst>
                                          <p:attrName>ppt_h</p:attrName>
                                        </p:attrNameLst>
                                      </p:cBhvr>
                                      <p:tavLst>
                                        <p:tav tm="0">
                                          <p:val>
                                            <p:fltVal val="0"/>
                                          </p:val>
                                        </p:tav>
                                        <p:tav tm="100000">
                                          <p:val>
                                            <p:strVal val="#ppt_h"/>
                                          </p:val>
                                        </p:tav>
                                      </p:tavLst>
                                    </p:anim>
                                  </p:childTnLst>
                                </p:cTn>
                              </p:par>
                              <p:par>
                                <p:cTn id="55" presetID="23" presetClass="entr" presetSubtype="16" repeatCount="indefinite" nodeType="withEffect">
                                  <p:stCondLst>
                                    <p:cond delay="1000"/>
                                  </p:stCondLst>
                                  <p:endCondLst>
                                    <p:cond evt="onNext" delay="0">
                                      <p:tgtEl>
                                        <p:sldTgt/>
                                      </p:tgtEl>
                                    </p:cond>
                                  </p:endCondLst>
                                  <p:childTnLst>
                                    <p:set>
                                      <p:cBhvr>
                                        <p:cTn id="56" dur="1" fill="hold">
                                          <p:stCondLst>
                                            <p:cond delay="0"/>
                                          </p:stCondLst>
                                        </p:cTn>
                                        <p:tgtEl>
                                          <p:spTgt spid="19"/>
                                        </p:tgtEl>
                                        <p:attrNameLst>
                                          <p:attrName>style.visibility</p:attrName>
                                        </p:attrNameLst>
                                      </p:cBhvr>
                                      <p:to>
                                        <p:strVal val="visible"/>
                                      </p:to>
                                    </p:set>
                                    <p:anim calcmode="lin" valueType="num">
                                      <p:cBhvr>
                                        <p:cTn id="57" dur="3000" fill="hold"/>
                                        <p:tgtEl>
                                          <p:spTgt spid="19"/>
                                        </p:tgtEl>
                                        <p:attrNameLst>
                                          <p:attrName>ppt_w</p:attrName>
                                        </p:attrNameLst>
                                      </p:cBhvr>
                                      <p:tavLst>
                                        <p:tav tm="0">
                                          <p:val>
                                            <p:fltVal val="0"/>
                                          </p:val>
                                        </p:tav>
                                        <p:tav tm="100000">
                                          <p:val>
                                            <p:strVal val="#ppt_w"/>
                                          </p:val>
                                        </p:tav>
                                      </p:tavLst>
                                    </p:anim>
                                    <p:anim calcmode="lin" valueType="num">
                                      <p:cBhvr>
                                        <p:cTn id="58" dur="3000" fill="hold"/>
                                        <p:tgtEl>
                                          <p:spTgt spid="19"/>
                                        </p:tgtEl>
                                        <p:attrNameLst>
                                          <p:attrName>ppt_h</p:attrName>
                                        </p:attrNameLst>
                                      </p:cBhvr>
                                      <p:tavLst>
                                        <p:tav tm="0">
                                          <p:val>
                                            <p:fltVal val="0"/>
                                          </p:val>
                                        </p:tav>
                                        <p:tav tm="100000">
                                          <p:val>
                                            <p:strVal val="#ppt_h"/>
                                          </p:val>
                                        </p:tav>
                                      </p:tavLst>
                                    </p:anim>
                                  </p:childTnLst>
                                </p:cTn>
                              </p:par>
                              <p:par>
                                <p:cTn id="59" presetID="30" presetClass="entr" presetSubtype="0" fill="hold"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800" decel="100000"/>
                                        <p:tgtEl>
                                          <p:spTgt spid="26"/>
                                        </p:tgtEl>
                                      </p:cBhvr>
                                    </p:animEffect>
                                    <p:anim calcmode="lin" valueType="num">
                                      <p:cBhvr>
                                        <p:cTn id="62" dur="800" decel="100000" fill="hold"/>
                                        <p:tgtEl>
                                          <p:spTgt spid="26"/>
                                        </p:tgtEl>
                                        <p:attrNameLst>
                                          <p:attrName>style.rotation</p:attrName>
                                        </p:attrNameLst>
                                      </p:cBhvr>
                                      <p:tavLst>
                                        <p:tav tm="0">
                                          <p:val>
                                            <p:fltVal val="-90"/>
                                          </p:val>
                                        </p:tav>
                                        <p:tav tm="100000">
                                          <p:val>
                                            <p:fltVal val="0"/>
                                          </p:val>
                                        </p:tav>
                                      </p:tavLst>
                                    </p:anim>
                                    <p:anim calcmode="lin" valueType="num">
                                      <p:cBhvr>
                                        <p:cTn id="63" dur="800" decel="100000" fill="hold"/>
                                        <p:tgtEl>
                                          <p:spTgt spid="26"/>
                                        </p:tgtEl>
                                        <p:attrNameLst>
                                          <p:attrName>ppt_x</p:attrName>
                                        </p:attrNameLst>
                                      </p:cBhvr>
                                      <p:tavLst>
                                        <p:tav tm="0">
                                          <p:val>
                                            <p:strVal val="#ppt_x+0.4"/>
                                          </p:val>
                                        </p:tav>
                                        <p:tav tm="100000">
                                          <p:val>
                                            <p:strVal val="#ppt_x-0.05"/>
                                          </p:val>
                                        </p:tav>
                                      </p:tavLst>
                                    </p:anim>
                                    <p:anim calcmode="lin" valueType="num">
                                      <p:cBhvr>
                                        <p:cTn id="64" dur="800" decel="100000" fill="hold"/>
                                        <p:tgtEl>
                                          <p:spTgt spid="26"/>
                                        </p:tgtEl>
                                        <p:attrNameLst>
                                          <p:attrName>ppt_y</p:attrName>
                                        </p:attrNameLst>
                                      </p:cBhvr>
                                      <p:tavLst>
                                        <p:tav tm="0">
                                          <p:val>
                                            <p:strVal val="#ppt_y-0.4"/>
                                          </p:val>
                                        </p:tav>
                                        <p:tav tm="100000">
                                          <p:val>
                                            <p:strVal val="#ppt_y+0.1"/>
                                          </p:val>
                                        </p:tav>
                                      </p:tavLst>
                                    </p:anim>
                                    <p:anim calcmode="lin" valueType="num">
                                      <p:cBhvr>
                                        <p:cTn id="65" dur="200" accel="100000" fill="hold">
                                          <p:stCondLst>
                                            <p:cond delay="800"/>
                                          </p:stCondLst>
                                        </p:cTn>
                                        <p:tgtEl>
                                          <p:spTgt spid="26"/>
                                        </p:tgtEl>
                                        <p:attrNameLst>
                                          <p:attrName>ppt_x</p:attrName>
                                        </p:attrNameLst>
                                      </p:cBhvr>
                                      <p:tavLst>
                                        <p:tav tm="0">
                                          <p:val>
                                            <p:strVal val="#ppt_x-0.05"/>
                                          </p:val>
                                        </p:tav>
                                        <p:tav tm="100000">
                                          <p:val>
                                            <p:strVal val="#ppt_x"/>
                                          </p:val>
                                        </p:tav>
                                      </p:tavLst>
                                    </p:anim>
                                    <p:anim calcmode="lin" valueType="num">
                                      <p:cBhvr>
                                        <p:cTn id="66" dur="200" accel="100000" fill="hold">
                                          <p:stCondLst>
                                            <p:cond delay="800"/>
                                          </p:stCondLst>
                                        </p:cTn>
                                        <p:tgtEl>
                                          <p:spTgt spid="26"/>
                                        </p:tgtEl>
                                        <p:attrNameLst>
                                          <p:attrName>ppt_y</p:attrName>
                                        </p:attrNameLst>
                                      </p:cBhvr>
                                      <p:tavLst>
                                        <p:tav tm="0">
                                          <p:val>
                                            <p:strVal val="#ppt_y+0.1"/>
                                          </p:val>
                                        </p:tav>
                                        <p:tav tm="100000">
                                          <p:val>
                                            <p:strVal val="#ppt_y"/>
                                          </p:val>
                                        </p:tav>
                                      </p:tavLst>
                                    </p:anim>
                                  </p:childTnLst>
                                </p:cTn>
                              </p:par>
                              <p:par>
                                <p:cTn id="67" presetID="30" presetClass="entr" presetSubtype="0" fill="hold" nodeType="withEffect">
                                  <p:stCondLst>
                                    <p:cond delay="50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800" decel="100000"/>
                                        <p:tgtEl>
                                          <p:spTgt spid="29"/>
                                        </p:tgtEl>
                                      </p:cBhvr>
                                    </p:animEffect>
                                    <p:anim calcmode="lin" valueType="num">
                                      <p:cBhvr>
                                        <p:cTn id="70" dur="800" decel="100000" fill="hold"/>
                                        <p:tgtEl>
                                          <p:spTgt spid="29"/>
                                        </p:tgtEl>
                                        <p:attrNameLst>
                                          <p:attrName>style.rotation</p:attrName>
                                        </p:attrNameLst>
                                      </p:cBhvr>
                                      <p:tavLst>
                                        <p:tav tm="0">
                                          <p:val>
                                            <p:fltVal val="-90"/>
                                          </p:val>
                                        </p:tav>
                                        <p:tav tm="100000">
                                          <p:val>
                                            <p:fltVal val="0"/>
                                          </p:val>
                                        </p:tav>
                                      </p:tavLst>
                                    </p:anim>
                                    <p:anim calcmode="lin" valueType="num">
                                      <p:cBhvr>
                                        <p:cTn id="71" dur="800" decel="100000" fill="hold"/>
                                        <p:tgtEl>
                                          <p:spTgt spid="29"/>
                                        </p:tgtEl>
                                        <p:attrNameLst>
                                          <p:attrName>ppt_x</p:attrName>
                                        </p:attrNameLst>
                                      </p:cBhvr>
                                      <p:tavLst>
                                        <p:tav tm="0">
                                          <p:val>
                                            <p:strVal val="#ppt_x+0.4"/>
                                          </p:val>
                                        </p:tav>
                                        <p:tav tm="100000">
                                          <p:val>
                                            <p:strVal val="#ppt_x-0.05"/>
                                          </p:val>
                                        </p:tav>
                                      </p:tavLst>
                                    </p:anim>
                                    <p:anim calcmode="lin" valueType="num">
                                      <p:cBhvr>
                                        <p:cTn id="72" dur="800" decel="100000" fill="hold"/>
                                        <p:tgtEl>
                                          <p:spTgt spid="29"/>
                                        </p:tgtEl>
                                        <p:attrNameLst>
                                          <p:attrName>ppt_y</p:attrName>
                                        </p:attrNameLst>
                                      </p:cBhvr>
                                      <p:tavLst>
                                        <p:tav tm="0">
                                          <p:val>
                                            <p:strVal val="#ppt_y-0.4"/>
                                          </p:val>
                                        </p:tav>
                                        <p:tav tm="100000">
                                          <p:val>
                                            <p:strVal val="#ppt_y+0.1"/>
                                          </p:val>
                                        </p:tav>
                                      </p:tavLst>
                                    </p:anim>
                                    <p:anim calcmode="lin" valueType="num">
                                      <p:cBhvr>
                                        <p:cTn id="73" dur="200" accel="100000" fill="hold">
                                          <p:stCondLst>
                                            <p:cond delay="800"/>
                                          </p:stCondLst>
                                        </p:cTn>
                                        <p:tgtEl>
                                          <p:spTgt spid="29"/>
                                        </p:tgtEl>
                                        <p:attrNameLst>
                                          <p:attrName>ppt_x</p:attrName>
                                        </p:attrNameLst>
                                      </p:cBhvr>
                                      <p:tavLst>
                                        <p:tav tm="0">
                                          <p:val>
                                            <p:strVal val="#ppt_x-0.05"/>
                                          </p:val>
                                        </p:tav>
                                        <p:tav tm="100000">
                                          <p:val>
                                            <p:strVal val="#ppt_x"/>
                                          </p:val>
                                        </p:tav>
                                      </p:tavLst>
                                    </p:anim>
                                    <p:anim calcmode="lin" valueType="num">
                                      <p:cBhvr>
                                        <p:cTn id="74" dur="200" accel="100000" fill="hold">
                                          <p:stCondLst>
                                            <p:cond delay="800"/>
                                          </p:stCondLst>
                                        </p:cTn>
                                        <p:tgtEl>
                                          <p:spTgt spid="29"/>
                                        </p:tgtEl>
                                        <p:attrNameLst>
                                          <p:attrName>ppt_y</p:attrName>
                                        </p:attrNameLst>
                                      </p:cBhvr>
                                      <p:tavLst>
                                        <p:tav tm="0">
                                          <p:val>
                                            <p:strVal val="#ppt_y+0.1"/>
                                          </p:val>
                                        </p:tav>
                                        <p:tav tm="100000">
                                          <p:val>
                                            <p:strVal val="#ppt_y"/>
                                          </p:val>
                                        </p:tav>
                                      </p:tavLst>
                                    </p:anim>
                                  </p:childTnLst>
                                </p:cTn>
                              </p:par>
                              <p:par>
                                <p:cTn id="75" presetID="30" presetClass="entr" presetSubtype="0" fill="hold" nodeType="withEffect">
                                  <p:stCondLst>
                                    <p:cond delay="1000"/>
                                  </p:stCondLst>
                                  <p:childTnLst>
                                    <p:set>
                                      <p:cBhvr>
                                        <p:cTn id="76" dur="1" fill="hold">
                                          <p:stCondLst>
                                            <p:cond delay="0"/>
                                          </p:stCondLst>
                                        </p:cTn>
                                        <p:tgtEl>
                                          <p:spTgt spid="34"/>
                                        </p:tgtEl>
                                        <p:attrNameLst>
                                          <p:attrName>style.visibility</p:attrName>
                                        </p:attrNameLst>
                                      </p:cBhvr>
                                      <p:to>
                                        <p:strVal val="visible"/>
                                      </p:to>
                                    </p:set>
                                    <p:animEffect transition="in" filter="fade">
                                      <p:cBhvr>
                                        <p:cTn id="77" dur="800" decel="100000"/>
                                        <p:tgtEl>
                                          <p:spTgt spid="34"/>
                                        </p:tgtEl>
                                      </p:cBhvr>
                                    </p:animEffect>
                                    <p:anim calcmode="lin" valueType="num">
                                      <p:cBhvr>
                                        <p:cTn id="78" dur="800" decel="100000" fill="hold"/>
                                        <p:tgtEl>
                                          <p:spTgt spid="34"/>
                                        </p:tgtEl>
                                        <p:attrNameLst>
                                          <p:attrName>style.rotation</p:attrName>
                                        </p:attrNameLst>
                                      </p:cBhvr>
                                      <p:tavLst>
                                        <p:tav tm="0">
                                          <p:val>
                                            <p:fltVal val="-90"/>
                                          </p:val>
                                        </p:tav>
                                        <p:tav tm="100000">
                                          <p:val>
                                            <p:fltVal val="0"/>
                                          </p:val>
                                        </p:tav>
                                      </p:tavLst>
                                    </p:anim>
                                    <p:anim calcmode="lin" valueType="num">
                                      <p:cBhvr>
                                        <p:cTn id="79" dur="800" decel="100000" fill="hold"/>
                                        <p:tgtEl>
                                          <p:spTgt spid="34"/>
                                        </p:tgtEl>
                                        <p:attrNameLst>
                                          <p:attrName>ppt_x</p:attrName>
                                        </p:attrNameLst>
                                      </p:cBhvr>
                                      <p:tavLst>
                                        <p:tav tm="0">
                                          <p:val>
                                            <p:strVal val="#ppt_x+0.4"/>
                                          </p:val>
                                        </p:tav>
                                        <p:tav tm="100000">
                                          <p:val>
                                            <p:strVal val="#ppt_x-0.05"/>
                                          </p:val>
                                        </p:tav>
                                      </p:tavLst>
                                    </p:anim>
                                    <p:anim calcmode="lin" valueType="num">
                                      <p:cBhvr>
                                        <p:cTn id="80" dur="800" decel="100000" fill="hold"/>
                                        <p:tgtEl>
                                          <p:spTgt spid="34"/>
                                        </p:tgtEl>
                                        <p:attrNameLst>
                                          <p:attrName>ppt_y</p:attrName>
                                        </p:attrNameLst>
                                      </p:cBhvr>
                                      <p:tavLst>
                                        <p:tav tm="0">
                                          <p:val>
                                            <p:strVal val="#ppt_y-0.4"/>
                                          </p:val>
                                        </p:tav>
                                        <p:tav tm="100000">
                                          <p:val>
                                            <p:strVal val="#ppt_y+0.1"/>
                                          </p:val>
                                        </p:tav>
                                      </p:tavLst>
                                    </p:anim>
                                    <p:anim calcmode="lin" valueType="num">
                                      <p:cBhvr>
                                        <p:cTn id="81" dur="200" accel="100000" fill="hold">
                                          <p:stCondLst>
                                            <p:cond delay="800"/>
                                          </p:stCondLst>
                                        </p:cTn>
                                        <p:tgtEl>
                                          <p:spTgt spid="34"/>
                                        </p:tgtEl>
                                        <p:attrNameLst>
                                          <p:attrName>ppt_x</p:attrName>
                                        </p:attrNameLst>
                                      </p:cBhvr>
                                      <p:tavLst>
                                        <p:tav tm="0">
                                          <p:val>
                                            <p:strVal val="#ppt_x-0.05"/>
                                          </p:val>
                                        </p:tav>
                                        <p:tav tm="100000">
                                          <p:val>
                                            <p:strVal val="#ppt_x"/>
                                          </p:val>
                                        </p:tav>
                                      </p:tavLst>
                                    </p:anim>
                                    <p:anim calcmode="lin" valueType="num">
                                      <p:cBhvr>
                                        <p:cTn id="82" dur="200" accel="100000" fill="hold">
                                          <p:stCondLst>
                                            <p:cond delay="800"/>
                                          </p:stCondLst>
                                        </p:cTn>
                                        <p:tgtEl>
                                          <p:spTgt spid="34"/>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a:extLst>
              <a:ext uri="{FF2B5EF4-FFF2-40B4-BE49-F238E27FC236}">
                <a16:creationId xmlns:a16="http://schemas.microsoft.com/office/drawing/2014/main" id="{4C3B1E2F-60F1-C703-76D3-45F16EA90AD8}"/>
              </a:ext>
            </a:extLst>
          </p:cNvPr>
          <p:cNvGrpSpPr/>
          <p:nvPr/>
        </p:nvGrpSpPr>
        <p:grpSpPr>
          <a:xfrm>
            <a:off x="124807" y="255352"/>
            <a:ext cx="1280160" cy="1097280"/>
            <a:chOff x="10392424" y="2782903"/>
            <a:chExt cx="1627632" cy="1371600"/>
          </a:xfrm>
        </p:grpSpPr>
        <p:sp>
          <p:nvSpPr>
            <p:cNvPr id="64" name="Hexagon 63">
              <a:extLst>
                <a:ext uri="{FF2B5EF4-FFF2-40B4-BE49-F238E27FC236}">
                  <a16:creationId xmlns:a16="http://schemas.microsoft.com/office/drawing/2014/main" id="{24A95318-2D48-66DA-989C-029AA46354F6}"/>
                </a:ext>
              </a:extLst>
            </p:cNvPr>
            <p:cNvSpPr/>
            <p:nvPr/>
          </p:nvSpPr>
          <p:spPr>
            <a:xfrm>
              <a:off x="10392424" y="2782903"/>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Graphic 76" descr="Badge 5 with solid fill">
              <a:extLst>
                <a:ext uri="{FF2B5EF4-FFF2-40B4-BE49-F238E27FC236}">
                  <a16:creationId xmlns:a16="http://schemas.microsoft.com/office/drawing/2014/main" id="{6F6DA24A-440D-0936-B53F-1AAC7F2A8B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49040" y="3011503"/>
              <a:ext cx="914400" cy="914400"/>
            </a:xfrm>
            <a:prstGeom prst="rect">
              <a:avLst/>
            </a:prstGeom>
          </p:spPr>
        </p:pic>
      </p:grpSp>
      <p:sp>
        <p:nvSpPr>
          <p:cNvPr id="107" name="Chevron 106">
            <a:extLst>
              <a:ext uri="{FF2B5EF4-FFF2-40B4-BE49-F238E27FC236}">
                <a16:creationId xmlns:a16="http://schemas.microsoft.com/office/drawing/2014/main" id="{98534470-DBB2-F70A-6047-BB4188F519D0}"/>
              </a:ext>
            </a:extLst>
          </p:cNvPr>
          <p:cNvSpPr/>
          <p:nvPr/>
        </p:nvSpPr>
        <p:spPr>
          <a:xfrm>
            <a:off x="1607806" y="450049"/>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SUMMARY</a:t>
            </a:r>
          </a:p>
        </p:txBody>
      </p:sp>
      <p:grpSp>
        <p:nvGrpSpPr>
          <p:cNvPr id="83" name="Group 82">
            <a:extLst>
              <a:ext uri="{FF2B5EF4-FFF2-40B4-BE49-F238E27FC236}">
                <a16:creationId xmlns:a16="http://schemas.microsoft.com/office/drawing/2014/main" id="{352E60DD-43AF-0BD0-0163-2E67136862E7}"/>
              </a:ext>
            </a:extLst>
          </p:cNvPr>
          <p:cNvGrpSpPr/>
          <p:nvPr/>
        </p:nvGrpSpPr>
        <p:grpSpPr>
          <a:xfrm>
            <a:off x="128704" y="245593"/>
            <a:ext cx="1280160" cy="1097280"/>
            <a:chOff x="7846922" y="2772466"/>
            <a:chExt cx="1627632" cy="1371600"/>
          </a:xfrm>
        </p:grpSpPr>
        <p:sp>
          <p:nvSpPr>
            <p:cNvPr id="63" name="Hexagon 62">
              <a:extLst>
                <a:ext uri="{FF2B5EF4-FFF2-40B4-BE49-F238E27FC236}">
                  <a16:creationId xmlns:a16="http://schemas.microsoft.com/office/drawing/2014/main" id="{39F5C3FA-C29C-5397-6A7B-C083EBACF344}"/>
                </a:ext>
              </a:extLst>
            </p:cNvPr>
            <p:cNvSpPr/>
            <p:nvPr/>
          </p:nvSpPr>
          <p:spPr>
            <a:xfrm>
              <a:off x="7846922" y="277246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Graphic 74" descr="Badge 4 with solid fill">
              <a:extLst>
                <a:ext uri="{FF2B5EF4-FFF2-40B4-BE49-F238E27FC236}">
                  <a16:creationId xmlns:a16="http://schemas.microsoft.com/office/drawing/2014/main" id="{635E07D0-3907-CA4D-8462-526D416CBE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03538" y="3001066"/>
              <a:ext cx="914400" cy="914400"/>
            </a:xfrm>
            <a:prstGeom prst="rect">
              <a:avLst/>
            </a:prstGeom>
          </p:spPr>
        </p:pic>
      </p:grpSp>
      <p:sp>
        <p:nvSpPr>
          <p:cNvPr id="106" name="Chevron 105">
            <a:extLst>
              <a:ext uri="{FF2B5EF4-FFF2-40B4-BE49-F238E27FC236}">
                <a16:creationId xmlns:a16="http://schemas.microsoft.com/office/drawing/2014/main" id="{73B49391-F345-C473-327A-0215E32F6785}"/>
              </a:ext>
            </a:extLst>
          </p:cNvPr>
          <p:cNvSpPr/>
          <p:nvPr/>
        </p:nvSpPr>
        <p:spPr>
          <a:xfrm>
            <a:off x="1607806" y="440290"/>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MACHINE LEARNING MODEL</a:t>
            </a:r>
          </a:p>
        </p:txBody>
      </p:sp>
      <p:grpSp>
        <p:nvGrpSpPr>
          <p:cNvPr id="82" name="Group 81">
            <a:extLst>
              <a:ext uri="{FF2B5EF4-FFF2-40B4-BE49-F238E27FC236}">
                <a16:creationId xmlns:a16="http://schemas.microsoft.com/office/drawing/2014/main" id="{6A7F70EF-EFED-C1F4-AFB4-2EBFD484180C}"/>
              </a:ext>
            </a:extLst>
          </p:cNvPr>
          <p:cNvGrpSpPr/>
          <p:nvPr/>
        </p:nvGrpSpPr>
        <p:grpSpPr>
          <a:xfrm>
            <a:off x="132602" y="245593"/>
            <a:ext cx="1280160" cy="1097280"/>
            <a:chOff x="5301422" y="2772466"/>
            <a:chExt cx="1627632" cy="1371600"/>
          </a:xfrm>
        </p:grpSpPr>
        <p:sp>
          <p:nvSpPr>
            <p:cNvPr id="62" name="Hexagon 61">
              <a:extLst>
                <a:ext uri="{FF2B5EF4-FFF2-40B4-BE49-F238E27FC236}">
                  <a16:creationId xmlns:a16="http://schemas.microsoft.com/office/drawing/2014/main" id="{8C595034-7CD4-1559-1BD6-6E7F9449864E}"/>
                </a:ext>
              </a:extLst>
            </p:cNvPr>
            <p:cNvSpPr/>
            <p:nvPr/>
          </p:nvSpPr>
          <p:spPr>
            <a:xfrm>
              <a:off x="5301422" y="277246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descr="Badge 3 with solid fill">
              <a:extLst>
                <a:ext uri="{FF2B5EF4-FFF2-40B4-BE49-F238E27FC236}">
                  <a16:creationId xmlns:a16="http://schemas.microsoft.com/office/drawing/2014/main" id="{0A010CC1-BCD2-173A-2A16-824A01C97E2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58038" y="3001066"/>
              <a:ext cx="914400" cy="914400"/>
            </a:xfrm>
            <a:prstGeom prst="rect">
              <a:avLst/>
            </a:prstGeom>
          </p:spPr>
        </p:pic>
      </p:grpSp>
      <p:sp>
        <p:nvSpPr>
          <p:cNvPr id="105" name="Chevron 104">
            <a:extLst>
              <a:ext uri="{FF2B5EF4-FFF2-40B4-BE49-F238E27FC236}">
                <a16:creationId xmlns:a16="http://schemas.microsoft.com/office/drawing/2014/main" id="{D47E79EF-A9C4-D5FC-047F-36C885674137}"/>
              </a:ext>
            </a:extLst>
          </p:cNvPr>
          <p:cNvSpPr/>
          <p:nvPr/>
        </p:nvSpPr>
        <p:spPr>
          <a:xfrm>
            <a:off x="1607806" y="440290"/>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TF-IDF SCORE</a:t>
            </a:r>
          </a:p>
        </p:txBody>
      </p:sp>
      <p:pic>
        <p:nvPicPr>
          <p:cNvPr id="3" name="Picture 2" descr="A hand holding a phone&#10;&#10;Description automatically generated">
            <a:extLst>
              <a:ext uri="{FF2B5EF4-FFF2-40B4-BE49-F238E27FC236}">
                <a16:creationId xmlns:a16="http://schemas.microsoft.com/office/drawing/2014/main" id="{264AF917-30F8-2477-7796-655636B1FF82}"/>
              </a:ext>
            </a:extLst>
          </p:cNvPr>
          <p:cNvPicPr>
            <a:picLocks noChangeAspect="1"/>
          </p:cNvPicPr>
          <p:nvPr/>
        </p:nvPicPr>
        <p:blipFill>
          <a:blip r:embed="rId9"/>
          <a:stretch>
            <a:fillRect/>
          </a:stretch>
        </p:blipFill>
        <p:spPr>
          <a:xfrm rot="937713">
            <a:off x="-7644383" y="3162438"/>
            <a:ext cx="3784600" cy="3848100"/>
          </a:xfrm>
          <a:prstGeom prst="rect">
            <a:avLst/>
          </a:prstGeom>
        </p:spPr>
      </p:pic>
      <p:pic>
        <p:nvPicPr>
          <p:cNvPr id="5" name="Picture 4" descr="A yellow bag with blue letters&#10;&#10;Description automatically generated">
            <a:extLst>
              <a:ext uri="{FF2B5EF4-FFF2-40B4-BE49-F238E27FC236}">
                <a16:creationId xmlns:a16="http://schemas.microsoft.com/office/drawing/2014/main" id="{99D9DE68-C591-EA84-16F2-BA091F85D204}"/>
              </a:ext>
            </a:extLst>
          </p:cNvPr>
          <p:cNvPicPr>
            <a:picLocks noChangeAspect="1"/>
          </p:cNvPicPr>
          <p:nvPr/>
        </p:nvPicPr>
        <p:blipFill rotWithShape="1">
          <a:blip r:embed="rId10"/>
          <a:srcRect l="10000" t="66415" r="10000" b="11474"/>
          <a:stretch/>
        </p:blipFill>
        <p:spPr>
          <a:xfrm rot="855436">
            <a:off x="-6247998" y="4833938"/>
            <a:ext cx="851538" cy="234173"/>
          </a:xfrm>
          <a:prstGeom prst="rect">
            <a:avLst/>
          </a:prstGeom>
        </p:spPr>
      </p:pic>
      <p:pic>
        <p:nvPicPr>
          <p:cNvPr id="6" name="Picture 5" descr="A yellow bag with blue letters&#10;&#10;Description automatically generated">
            <a:extLst>
              <a:ext uri="{FF2B5EF4-FFF2-40B4-BE49-F238E27FC236}">
                <a16:creationId xmlns:a16="http://schemas.microsoft.com/office/drawing/2014/main" id="{CE883A11-4142-A6B9-6F2F-42949694B83D}"/>
              </a:ext>
            </a:extLst>
          </p:cNvPr>
          <p:cNvPicPr>
            <a:picLocks noChangeAspect="1"/>
          </p:cNvPicPr>
          <p:nvPr/>
        </p:nvPicPr>
        <p:blipFill rotWithShape="1">
          <a:blip r:embed="rId10"/>
          <a:srcRect l="19986" t="4775" r="17347" b="32244"/>
          <a:stretch/>
        </p:blipFill>
        <p:spPr>
          <a:xfrm rot="960127">
            <a:off x="-5934743" y="4013419"/>
            <a:ext cx="622547" cy="622547"/>
          </a:xfrm>
          <a:prstGeom prst="rect">
            <a:avLst/>
          </a:prstGeom>
        </p:spPr>
      </p:pic>
      <p:pic>
        <p:nvPicPr>
          <p:cNvPr id="14" name="Picture 13" descr="A screenshot of a review&#10;&#10;Description automatically generated">
            <a:extLst>
              <a:ext uri="{FF2B5EF4-FFF2-40B4-BE49-F238E27FC236}">
                <a16:creationId xmlns:a16="http://schemas.microsoft.com/office/drawing/2014/main" id="{D0697243-7177-0E81-B842-CFA1F33EDE12}"/>
              </a:ext>
            </a:extLst>
          </p:cNvPr>
          <p:cNvPicPr>
            <a:picLocks noChangeAspect="1"/>
          </p:cNvPicPr>
          <p:nvPr/>
        </p:nvPicPr>
        <p:blipFill rotWithShape="1">
          <a:blip r:embed="rId11"/>
          <a:srcRect l="26154" t="19408" r="51411" b="56191"/>
          <a:stretch/>
        </p:blipFill>
        <p:spPr>
          <a:xfrm>
            <a:off x="-5378262" y="2492019"/>
            <a:ext cx="1051816" cy="531628"/>
          </a:xfrm>
          <a:prstGeom prst="rect">
            <a:avLst/>
          </a:prstGeom>
        </p:spPr>
      </p:pic>
      <p:pic>
        <p:nvPicPr>
          <p:cNvPr id="15" name="Picture 14" descr="A screenshot of a review&#10;&#10;Description automatically generated">
            <a:extLst>
              <a:ext uri="{FF2B5EF4-FFF2-40B4-BE49-F238E27FC236}">
                <a16:creationId xmlns:a16="http://schemas.microsoft.com/office/drawing/2014/main" id="{3DA00E27-0E78-25D2-93E7-55255E4B0337}"/>
              </a:ext>
            </a:extLst>
          </p:cNvPr>
          <p:cNvPicPr>
            <a:picLocks noChangeAspect="1"/>
          </p:cNvPicPr>
          <p:nvPr/>
        </p:nvPicPr>
        <p:blipFill rotWithShape="1">
          <a:blip r:embed="rId11"/>
          <a:srcRect l="26382" t="74685" r="51183" b="280"/>
          <a:stretch/>
        </p:blipFill>
        <p:spPr>
          <a:xfrm>
            <a:off x="-4766722" y="3296874"/>
            <a:ext cx="843827" cy="437597"/>
          </a:xfrm>
          <a:prstGeom prst="rect">
            <a:avLst/>
          </a:prstGeom>
        </p:spPr>
      </p:pic>
      <p:pic>
        <p:nvPicPr>
          <p:cNvPr id="16" name="Picture 15" descr="A screenshot of a review&#10;&#10;Description automatically generated">
            <a:extLst>
              <a:ext uri="{FF2B5EF4-FFF2-40B4-BE49-F238E27FC236}">
                <a16:creationId xmlns:a16="http://schemas.microsoft.com/office/drawing/2014/main" id="{25F49080-49CD-DB86-5ADE-A2102E7978A4}"/>
              </a:ext>
            </a:extLst>
          </p:cNvPr>
          <p:cNvPicPr>
            <a:picLocks noChangeAspect="1"/>
          </p:cNvPicPr>
          <p:nvPr/>
        </p:nvPicPr>
        <p:blipFill rotWithShape="1">
          <a:blip r:embed="rId11"/>
          <a:srcRect l="76404" t="74684"/>
          <a:stretch/>
        </p:blipFill>
        <p:spPr>
          <a:xfrm>
            <a:off x="-6435930" y="2694718"/>
            <a:ext cx="854875" cy="426234"/>
          </a:xfrm>
          <a:prstGeom prst="rect">
            <a:avLst/>
          </a:prstGeom>
        </p:spPr>
      </p:pic>
      <p:pic>
        <p:nvPicPr>
          <p:cNvPr id="17" name="Picture 16" descr="A screenshot of a review&#10;&#10;Description automatically generated">
            <a:extLst>
              <a:ext uri="{FF2B5EF4-FFF2-40B4-BE49-F238E27FC236}">
                <a16:creationId xmlns:a16="http://schemas.microsoft.com/office/drawing/2014/main" id="{441AFC01-0A59-E0AB-9B11-38AA00F391A4}"/>
              </a:ext>
            </a:extLst>
          </p:cNvPr>
          <p:cNvPicPr>
            <a:picLocks noChangeAspect="1"/>
          </p:cNvPicPr>
          <p:nvPr/>
        </p:nvPicPr>
        <p:blipFill rotWithShape="1">
          <a:blip r:embed="rId11"/>
          <a:srcRect l="52008" t="18525" r="25557" b="56159"/>
          <a:stretch/>
        </p:blipFill>
        <p:spPr>
          <a:xfrm>
            <a:off x="-6132532" y="1946693"/>
            <a:ext cx="887159" cy="465218"/>
          </a:xfrm>
          <a:prstGeom prst="rect">
            <a:avLst/>
          </a:prstGeom>
        </p:spPr>
      </p:pic>
      <p:pic>
        <p:nvPicPr>
          <p:cNvPr id="18" name="Picture 17" descr="A screenshot of a review&#10;&#10;Description automatically generated">
            <a:extLst>
              <a:ext uri="{FF2B5EF4-FFF2-40B4-BE49-F238E27FC236}">
                <a16:creationId xmlns:a16="http://schemas.microsoft.com/office/drawing/2014/main" id="{5EB4ABCA-1297-1E54-58BB-C1BD45A2CE5D}"/>
              </a:ext>
            </a:extLst>
          </p:cNvPr>
          <p:cNvPicPr>
            <a:picLocks noChangeAspect="1"/>
          </p:cNvPicPr>
          <p:nvPr/>
        </p:nvPicPr>
        <p:blipFill rotWithShape="1">
          <a:blip r:embed="rId11"/>
          <a:srcRect l="1" t="16437" r="78570" b="57090"/>
          <a:stretch/>
        </p:blipFill>
        <p:spPr>
          <a:xfrm>
            <a:off x="-7546041" y="2386275"/>
            <a:ext cx="926037" cy="531628"/>
          </a:xfrm>
          <a:prstGeom prst="rect">
            <a:avLst/>
          </a:prstGeom>
        </p:spPr>
      </p:pic>
      <p:pic>
        <p:nvPicPr>
          <p:cNvPr id="19" name="Picture 18" descr="A screenshot of a review&#10;&#10;Description automatically generated">
            <a:extLst>
              <a:ext uri="{FF2B5EF4-FFF2-40B4-BE49-F238E27FC236}">
                <a16:creationId xmlns:a16="http://schemas.microsoft.com/office/drawing/2014/main" id="{48D354B4-D779-E4AD-6A65-C123D0045F2D}"/>
              </a:ext>
            </a:extLst>
          </p:cNvPr>
          <p:cNvPicPr>
            <a:picLocks noChangeAspect="1"/>
          </p:cNvPicPr>
          <p:nvPr/>
        </p:nvPicPr>
        <p:blipFill rotWithShape="1">
          <a:blip r:embed="rId11"/>
          <a:srcRect l="76816" t="16302" r="749" b="58382"/>
          <a:stretch/>
        </p:blipFill>
        <p:spPr>
          <a:xfrm>
            <a:off x="-4118352" y="4419396"/>
            <a:ext cx="1013801" cy="531628"/>
          </a:xfrm>
          <a:prstGeom prst="rect">
            <a:avLst/>
          </a:prstGeom>
        </p:spPr>
      </p:pic>
      <p:pic>
        <p:nvPicPr>
          <p:cNvPr id="20" name="Picture 19" descr="A blue thumb up in a speech bubble&#10;&#10;Description automatically generated">
            <a:extLst>
              <a:ext uri="{FF2B5EF4-FFF2-40B4-BE49-F238E27FC236}">
                <a16:creationId xmlns:a16="http://schemas.microsoft.com/office/drawing/2014/main" id="{47D210A8-9458-6BBC-90BF-4D2A94E0FB3D}"/>
              </a:ext>
            </a:extLst>
          </p:cNvPr>
          <p:cNvPicPr>
            <a:picLocks noChangeAspect="1"/>
          </p:cNvPicPr>
          <p:nvPr/>
        </p:nvPicPr>
        <p:blipFill rotWithShape="1">
          <a:blip r:embed="rId12"/>
          <a:srcRect r="19599" b="25899"/>
          <a:stretch/>
        </p:blipFill>
        <p:spPr>
          <a:xfrm>
            <a:off x="-4181195" y="3679774"/>
            <a:ext cx="615478" cy="605072"/>
          </a:xfrm>
          <a:prstGeom prst="rect">
            <a:avLst/>
          </a:prstGeom>
        </p:spPr>
      </p:pic>
      <p:pic>
        <p:nvPicPr>
          <p:cNvPr id="21" name="Picture 20" descr="A blue thumb up in a speech bubble&#10;&#10;Description automatically generated">
            <a:extLst>
              <a:ext uri="{FF2B5EF4-FFF2-40B4-BE49-F238E27FC236}">
                <a16:creationId xmlns:a16="http://schemas.microsoft.com/office/drawing/2014/main" id="{8E82CD50-0C82-FDFE-532E-C5F507414BFC}"/>
              </a:ext>
            </a:extLst>
          </p:cNvPr>
          <p:cNvPicPr>
            <a:picLocks noChangeAspect="1"/>
          </p:cNvPicPr>
          <p:nvPr/>
        </p:nvPicPr>
        <p:blipFill rotWithShape="1">
          <a:blip r:embed="rId12"/>
          <a:srcRect r="19599" b="25899"/>
          <a:stretch/>
        </p:blipFill>
        <p:spPr>
          <a:xfrm>
            <a:off x="-7654750" y="3362159"/>
            <a:ext cx="615478" cy="605072"/>
          </a:xfrm>
          <a:prstGeom prst="rect">
            <a:avLst/>
          </a:prstGeom>
        </p:spPr>
      </p:pic>
      <p:pic>
        <p:nvPicPr>
          <p:cNvPr id="22" name="Graphic 21" descr="Comment Dislike with solid fill">
            <a:extLst>
              <a:ext uri="{FF2B5EF4-FFF2-40B4-BE49-F238E27FC236}">
                <a16:creationId xmlns:a16="http://schemas.microsoft.com/office/drawing/2014/main" id="{3954AE1C-F112-F998-4E7E-3E5F78A1725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26736" y="2620850"/>
            <a:ext cx="537680" cy="537680"/>
          </a:xfrm>
          <a:prstGeom prst="rect">
            <a:avLst/>
          </a:prstGeom>
        </p:spPr>
      </p:pic>
      <p:pic>
        <p:nvPicPr>
          <p:cNvPr id="23" name="Graphic 22" descr="Comment Dislike with solid fill">
            <a:extLst>
              <a:ext uri="{FF2B5EF4-FFF2-40B4-BE49-F238E27FC236}">
                <a16:creationId xmlns:a16="http://schemas.microsoft.com/office/drawing/2014/main" id="{04327630-597A-35BB-9E63-F5596B7ABE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31593" y="4665810"/>
            <a:ext cx="772787" cy="772787"/>
          </a:xfrm>
          <a:prstGeom prst="rect">
            <a:avLst/>
          </a:prstGeom>
        </p:spPr>
      </p:pic>
      <p:sp>
        <p:nvSpPr>
          <p:cNvPr id="24" name="TextBox 23">
            <a:extLst>
              <a:ext uri="{FF2B5EF4-FFF2-40B4-BE49-F238E27FC236}">
                <a16:creationId xmlns:a16="http://schemas.microsoft.com/office/drawing/2014/main" id="{6C194C74-2A7B-0324-FC2C-F83D45DF1D25}"/>
              </a:ext>
            </a:extLst>
          </p:cNvPr>
          <p:cNvSpPr txBox="1"/>
          <p:nvPr/>
        </p:nvSpPr>
        <p:spPr>
          <a:xfrm>
            <a:off x="-159222" y="-1765117"/>
            <a:ext cx="12192000" cy="1015663"/>
          </a:xfrm>
          <a:prstGeom prst="rect">
            <a:avLst/>
          </a:prstGeom>
          <a:noFill/>
        </p:spPr>
        <p:txBody>
          <a:bodyPr wrap="square" rtlCol="0">
            <a:spAutoFit/>
          </a:bodyPr>
          <a:lstStyle/>
          <a:p>
            <a:pPr algn="ctr"/>
            <a:r>
              <a:rPr lang="en-US" sz="6000" b="1" i="0" u="none" strike="noStrike" spc="-50" dirty="0">
                <a:solidFill>
                  <a:srgbClr val="117AD4"/>
                </a:solidFill>
                <a:effectLst/>
                <a:latin typeface="Gurmukhi MN" panose="02020600050405020304" pitchFamily="18" charset="0"/>
                <a:ea typeface="Ayuthaya" pitchFamily="2" charset="-34"/>
                <a:cs typeface="Gurmukhi MN" panose="02020600050405020304" pitchFamily="18" charset="0"/>
              </a:rPr>
              <a:t>Sentiment Analysis using Python</a:t>
            </a:r>
          </a:p>
        </p:txBody>
      </p:sp>
      <p:sp>
        <p:nvSpPr>
          <p:cNvPr id="25" name="TextBox 24">
            <a:extLst>
              <a:ext uri="{FF2B5EF4-FFF2-40B4-BE49-F238E27FC236}">
                <a16:creationId xmlns:a16="http://schemas.microsoft.com/office/drawing/2014/main" id="{436A3B5F-34A0-1D5A-7BEA-8EFBD77ECF91}"/>
              </a:ext>
            </a:extLst>
          </p:cNvPr>
          <p:cNvSpPr txBox="1"/>
          <p:nvPr/>
        </p:nvSpPr>
        <p:spPr>
          <a:xfrm>
            <a:off x="-159222" y="-684886"/>
            <a:ext cx="12192000" cy="707886"/>
          </a:xfrm>
          <a:prstGeom prst="rect">
            <a:avLst/>
          </a:prstGeom>
          <a:noFill/>
        </p:spPr>
        <p:txBody>
          <a:bodyPr wrap="square" rtlCol="0">
            <a:spAutoFit/>
          </a:bodyPr>
          <a:lstStyle/>
          <a:p>
            <a:pPr algn="ctr"/>
            <a:r>
              <a:rPr lang="en-US" sz="4000" b="1" spc="-50" dirty="0">
                <a:solidFill>
                  <a:srgbClr val="117AD4"/>
                </a:solidFill>
                <a:latin typeface="Gurmukhi MN" panose="02020600050405020304" pitchFamily="18" charset="0"/>
                <a:ea typeface="Ayuthaya" pitchFamily="2" charset="-34"/>
                <a:cs typeface="Gurmukhi MN" panose="02020600050405020304" pitchFamily="18" charset="0"/>
              </a:rPr>
              <a:t>(updated)</a:t>
            </a:r>
          </a:p>
        </p:txBody>
      </p:sp>
      <p:grpSp>
        <p:nvGrpSpPr>
          <p:cNvPr id="26" name="Group 25">
            <a:extLst>
              <a:ext uri="{FF2B5EF4-FFF2-40B4-BE49-F238E27FC236}">
                <a16:creationId xmlns:a16="http://schemas.microsoft.com/office/drawing/2014/main" id="{C384780E-9BEE-0CFD-DDC7-D2DE0AF2E249}"/>
              </a:ext>
            </a:extLst>
          </p:cNvPr>
          <p:cNvGrpSpPr/>
          <p:nvPr/>
        </p:nvGrpSpPr>
        <p:grpSpPr>
          <a:xfrm>
            <a:off x="13623245" y="2204045"/>
            <a:ext cx="4003732" cy="1157716"/>
            <a:chOff x="4887475" y="2603529"/>
            <a:chExt cx="3783628" cy="875148"/>
          </a:xfrm>
          <a:solidFill>
            <a:schemeClr val="accent1">
              <a:lumMod val="60000"/>
              <a:lumOff val="40000"/>
            </a:schemeClr>
          </a:solidFill>
        </p:grpSpPr>
        <p:sp>
          <p:nvSpPr>
            <p:cNvPr id="27" name="Oval Callout 26">
              <a:extLst>
                <a:ext uri="{FF2B5EF4-FFF2-40B4-BE49-F238E27FC236}">
                  <a16:creationId xmlns:a16="http://schemas.microsoft.com/office/drawing/2014/main" id="{C38A5C30-2596-F8A9-7B70-D7B2AA9BC9FF}"/>
                </a:ext>
              </a:extLst>
            </p:cNvPr>
            <p:cNvSpPr/>
            <p:nvPr/>
          </p:nvSpPr>
          <p:spPr>
            <a:xfrm>
              <a:off x="4887475" y="2603529"/>
              <a:ext cx="3783628" cy="875148"/>
            </a:xfrm>
            <a:prstGeom prst="wedgeEllipseCallout">
              <a:avLst>
                <a:gd name="adj1" fmla="val -52407"/>
                <a:gd name="adj2" fmla="val 44722"/>
              </a:avLst>
            </a:prstGeom>
            <a:solidFill>
              <a:schemeClr val="accent2">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b="1" dirty="0">
                  <a:solidFill>
                    <a:schemeClr val="tx1"/>
                  </a:solidFill>
                </a:rPr>
                <a:t>THAO TRAN </a:t>
              </a:r>
              <a:r>
                <a:rPr lang="en-US" sz="1500" dirty="0">
                  <a:solidFill>
                    <a:schemeClr val="tx1"/>
                  </a:solidFill>
                </a:rPr>
                <a:t>(★★★★★</a:t>
              </a:r>
              <a:r>
                <a:rPr lang="en-US" sz="1200" dirty="0">
                  <a:solidFill>
                    <a:schemeClr val="tx1"/>
                  </a:solidFill>
                </a:rPr>
                <a:t>)</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a:t>
              </a:r>
            </a:p>
          </p:txBody>
        </p:sp>
        <p:pic>
          <p:nvPicPr>
            <p:cNvPr id="28" name="Picture 27" descr="A group of cartoon girls&#10;&#10;Description automatically generated">
              <a:extLst>
                <a:ext uri="{FF2B5EF4-FFF2-40B4-BE49-F238E27FC236}">
                  <a16:creationId xmlns:a16="http://schemas.microsoft.com/office/drawing/2014/main" id="{32B31188-113A-B34C-461C-E4F917DE1C90}"/>
                </a:ext>
              </a:extLst>
            </p:cNvPr>
            <p:cNvPicPr>
              <a:picLocks noChangeAspect="1"/>
            </p:cNvPicPr>
            <p:nvPr/>
          </p:nvPicPr>
          <p:blipFill rotWithShape="1">
            <a:blip r:embed="rId15"/>
            <a:srcRect l="51887" t="49565" b="4548"/>
            <a:stretch/>
          </p:blipFill>
          <p:spPr>
            <a:xfrm>
              <a:off x="7648322" y="2761797"/>
              <a:ext cx="455177" cy="434111"/>
            </a:xfrm>
            <a:prstGeom prst="rect">
              <a:avLst/>
            </a:prstGeom>
            <a:grpFill/>
          </p:spPr>
        </p:pic>
      </p:grpSp>
      <p:grpSp>
        <p:nvGrpSpPr>
          <p:cNvPr id="29" name="Group 28">
            <a:extLst>
              <a:ext uri="{FF2B5EF4-FFF2-40B4-BE49-F238E27FC236}">
                <a16:creationId xmlns:a16="http://schemas.microsoft.com/office/drawing/2014/main" id="{102CFB59-A83C-10B5-1788-02BAA7834C4D}"/>
              </a:ext>
            </a:extLst>
          </p:cNvPr>
          <p:cNvGrpSpPr/>
          <p:nvPr/>
        </p:nvGrpSpPr>
        <p:grpSpPr>
          <a:xfrm>
            <a:off x="15909132" y="3361759"/>
            <a:ext cx="3894750" cy="1119245"/>
            <a:chOff x="7200861" y="3476150"/>
            <a:chExt cx="2950668" cy="776378"/>
          </a:xfrm>
          <a:solidFill>
            <a:schemeClr val="accent1">
              <a:lumMod val="60000"/>
              <a:lumOff val="40000"/>
            </a:schemeClr>
          </a:solidFill>
        </p:grpSpPr>
        <p:sp>
          <p:nvSpPr>
            <p:cNvPr id="30" name="Oval Callout 29">
              <a:extLst>
                <a:ext uri="{FF2B5EF4-FFF2-40B4-BE49-F238E27FC236}">
                  <a16:creationId xmlns:a16="http://schemas.microsoft.com/office/drawing/2014/main" id="{59988748-B7FD-7679-E46C-1328541C10BC}"/>
                </a:ext>
              </a:extLst>
            </p:cNvPr>
            <p:cNvSpPr/>
            <p:nvPr/>
          </p:nvSpPr>
          <p:spPr>
            <a:xfrm>
              <a:off x="7200861" y="3476150"/>
              <a:ext cx="2950668" cy="776378"/>
            </a:xfrm>
            <a:prstGeom prst="wedgeEllipseCallout">
              <a:avLst>
                <a:gd name="adj1" fmla="val -63516"/>
                <a:gd name="adj2" fmla="val 53611"/>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b="1" dirty="0">
                  <a:solidFill>
                    <a:schemeClr val="tx1"/>
                  </a:solidFill>
                </a:rPr>
                <a:t>THU TRAN </a:t>
              </a:r>
              <a:r>
                <a:rPr lang="en-US" sz="1500" dirty="0">
                  <a:solidFill>
                    <a:schemeClr val="tx1"/>
                  </a:solidFill>
                </a:rPr>
                <a:t>(★★★)</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a:t>
              </a:r>
            </a:p>
          </p:txBody>
        </p:sp>
        <p:pic>
          <p:nvPicPr>
            <p:cNvPr id="31" name="Picture 30" descr="A cartoon of a person wearing glasses&#10;&#10;Description automatically generated">
              <a:extLst>
                <a:ext uri="{FF2B5EF4-FFF2-40B4-BE49-F238E27FC236}">
                  <a16:creationId xmlns:a16="http://schemas.microsoft.com/office/drawing/2014/main" id="{1025EF1A-2F57-6DDC-6664-7214ECB80678}"/>
                </a:ext>
              </a:extLst>
            </p:cNvPr>
            <p:cNvPicPr>
              <a:picLocks noChangeAspect="1"/>
            </p:cNvPicPr>
            <p:nvPr/>
          </p:nvPicPr>
          <p:blipFill>
            <a:blip r:embed="rId16"/>
            <a:stretch>
              <a:fillRect/>
            </a:stretch>
          </p:blipFill>
          <p:spPr>
            <a:xfrm>
              <a:off x="9253449" y="3643325"/>
              <a:ext cx="418520" cy="418520"/>
            </a:xfrm>
            <a:prstGeom prst="rect">
              <a:avLst/>
            </a:prstGeom>
            <a:grpFill/>
            <a:ln>
              <a:noFill/>
            </a:ln>
          </p:spPr>
        </p:pic>
      </p:grpSp>
      <p:grpSp>
        <p:nvGrpSpPr>
          <p:cNvPr id="34" name="Group 33">
            <a:extLst>
              <a:ext uri="{FF2B5EF4-FFF2-40B4-BE49-F238E27FC236}">
                <a16:creationId xmlns:a16="http://schemas.microsoft.com/office/drawing/2014/main" id="{5823402F-5567-3080-B3EB-220F3FB49A59}"/>
              </a:ext>
            </a:extLst>
          </p:cNvPr>
          <p:cNvGrpSpPr/>
          <p:nvPr/>
        </p:nvGrpSpPr>
        <p:grpSpPr>
          <a:xfrm>
            <a:off x="17249327" y="4742528"/>
            <a:ext cx="3843117" cy="1217795"/>
            <a:chOff x="7959023" y="5131588"/>
            <a:chExt cx="3843117" cy="1217795"/>
          </a:xfrm>
        </p:grpSpPr>
        <p:sp>
          <p:nvSpPr>
            <p:cNvPr id="32" name="Oval Callout 31">
              <a:extLst>
                <a:ext uri="{FF2B5EF4-FFF2-40B4-BE49-F238E27FC236}">
                  <a16:creationId xmlns:a16="http://schemas.microsoft.com/office/drawing/2014/main" id="{695A29BC-BFFD-5923-F2B5-C5BAB3B5DDB6}"/>
                </a:ext>
              </a:extLst>
            </p:cNvPr>
            <p:cNvSpPr/>
            <p:nvPr/>
          </p:nvSpPr>
          <p:spPr>
            <a:xfrm>
              <a:off x="7959023" y="5131588"/>
              <a:ext cx="3843117" cy="1217795"/>
            </a:xfrm>
            <a:prstGeom prst="wedgeEllipseCallout">
              <a:avLst>
                <a:gd name="adj1" fmla="val -60831"/>
                <a:gd name="adj2" fmla="val 48454"/>
              </a:avLst>
            </a:prstGeom>
            <a:solidFill>
              <a:schemeClr val="accent5">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b="1" dirty="0">
                  <a:solidFill>
                    <a:schemeClr val="tx1"/>
                  </a:solidFill>
                </a:rPr>
                <a:t>HUITING WU </a:t>
              </a:r>
              <a:r>
                <a:rPr lang="en-US" sz="1500" dirty="0">
                  <a:solidFill>
                    <a:schemeClr val="tx1"/>
                  </a:solidFill>
                </a:rPr>
                <a:t>(★★★★)</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a:t>
              </a:r>
            </a:p>
          </p:txBody>
        </p:sp>
        <p:pic>
          <p:nvPicPr>
            <p:cNvPr id="33" name="Picture 32" descr="A group of cartoon girls&#10;&#10;Description automatically generated">
              <a:extLst>
                <a:ext uri="{FF2B5EF4-FFF2-40B4-BE49-F238E27FC236}">
                  <a16:creationId xmlns:a16="http://schemas.microsoft.com/office/drawing/2014/main" id="{968C388A-DBEB-7942-B1CF-82C933BDAF98}"/>
                </a:ext>
              </a:extLst>
            </p:cNvPr>
            <p:cNvPicPr>
              <a:picLocks noChangeAspect="1"/>
            </p:cNvPicPr>
            <p:nvPr/>
          </p:nvPicPr>
          <p:blipFill rotWithShape="1">
            <a:blip r:embed="rId15"/>
            <a:srcRect l="916" t="1423" r="49623" b="50000"/>
            <a:stretch/>
          </p:blipFill>
          <p:spPr>
            <a:xfrm>
              <a:off x="10821297" y="5475548"/>
              <a:ext cx="448822" cy="440802"/>
            </a:xfrm>
            <a:prstGeom prst="rect">
              <a:avLst/>
            </a:prstGeom>
          </p:spPr>
        </p:pic>
      </p:grpSp>
      <p:grpSp>
        <p:nvGrpSpPr>
          <p:cNvPr id="81" name="Group 80">
            <a:extLst>
              <a:ext uri="{FF2B5EF4-FFF2-40B4-BE49-F238E27FC236}">
                <a16:creationId xmlns:a16="http://schemas.microsoft.com/office/drawing/2014/main" id="{5848CCF7-B1F7-B407-D2CD-12874C64B8EF}"/>
              </a:ext>
            </a:extLst>
          </p:cNvPr>
          <p:cNvGrpSpPr/>
          <p:nvPr/>
        </p:nvGrpSpPr>
        <p:grpSpPr>
          <a:xfrm>
            <a:off x="13623245" y="-856429"/>
            <a:ext cx="1280160" cy="1097280"/>
            <a:chOff x="2755922" y="2772466"/>
            <a:chExt cx="1627632" cy="1371600"/>
          </a:xfrm>
        </p:grpSpPr>
        <p:sp>
          <p:nvSpPr>
            <p:cNvPr id="60" name="Hexagon 59">
              <a:extLst>
                <a:ext uri="{FF2B5EF4-FFF2-40B4-BE49-F238E27FC236}">
                  <a16:creationId xmlns:a16="http://schemas.microsoft.com/office/drawing/2014/main" id="{025FD376-B401-FE48-BF26-27B4BD835AA8}"/>
                </a:ext>
              </a:extLst>
            </p:cNvPr>
            <p:cNvSpPr/>
            <p:nvPr/>
          </p:nvSpPr>
          <p:spPr>
            <a:xfrm>
              <a:off x="2755922" y="277246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Graphic 70" descr="Badge with solid fill">
              <a:extLst>
                <a:ext uri="{FF2B5EF4-FFF2-40B4-BE49-F238E27FC236}">
                  <a16:creationId xmlns:a16="http://schemas.microsoft.com/office/drawing/2014/main" id="{AD676F30-72CC-6845-3658-F1926DC3842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112538" y="3001066"/>
              <a:ext cx="914400" cy="914400"/>
            </a:xfrm>
            <a:prstGeom prst="rect">
              <a:avLst/>
            </a:prstGeom>
          </p:spPr>
        </p:pic>
      </p:grpSp>
      <p:grpSp>
        <p:nvGrpSpPr>
          <p:cNvPr id="80" name="Group 79">
            <a:extLst>
              <a:ext uri="{FF2B5EF4-FFF2-40B4-BE49-F238E27FC236}">
                <a16:creationId xmlns:a16="http://schemas.microsoft.com/office/drawing/2014/main" id="{42261D7E-C7E8-024F-0679-F114A1D5C56B}"/>
              </a:ext>
            </a:extLst>
          </p:cNvPr>
          <p:cNvGrpSpPr/>
          <p:nvPr/>
        </p:nvGrpSpPr>
        <p:grpSpPr>
          <a:xfrm>
            <a:off x="12639131" y="233188"/>
            <a:ext cx="1280160" cy="1097280"/>
            <a:chOff x="210422" y="2752746"/>
            <a:chExt cx="1627632" cy="1371600"/>
          </a:xfrm>
        </p:grpSpPr>
        <p:sp>
          <p:nvSpPr>
            <p:cNvPr id="54" name="Hexagon 53">
              <a:extLst>
                <a:ext uri="{FF2B5EF4-FFF2-40B4-BE49-F238E27FC236}">
                  <a16:creationId xmlns:a16="http://schemas.microsoft.com/office/drawing/2014/main" id="{8595FDCB-7856-2F8E-25DA-C81AEEE5839D}"/>
                </a:ext>
              </a:extLst>
            </p:cNvPr>
            <p:cNvSpPr/>
            <p:nvPr/>
          </p:nvSpPr>
          <p:spPr>
            <a:xfrm>
              <a:off x="210422" y="275274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Graphic 68" descr="Badge 1 with solid fill">
              <a:extLst>
                <a:ext uri="{FF2B5EF4-FFF2-40B4-BE49-F238E27FC236}">
                  <a16:creationId xmlns:a16="http://schemas.microsoft.com/office/drawing/2014/main" id="{412E6701-3AD4-84D5-FB5B-042CCC4EF97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67038" y="3011503"/>
              <a:ext cx="914400" cy="914400"/>
            </a:xfrm>
            <a:prstGeom prst="rect">
              <a:avLst/>
            </a:prstGeom>
          </p:spPr>
        </p:pic>
      </p:grpSp>
      <p:sp>
        <p:nvSpPr>
          <p:cNvPr id="104" name="Chevron 103">
            <a:extLst>
              <a:ext uri="{FF2B5EF4-FFF2-40B4-BE49-F238E27FC236}">
                <a16:creationId xmlns:a16="http://schemas.microsoft.com/office/drawing/2014/main" id="{29123BBE-7BE6-204A-E11E-F969B619019B}"/>
              </a:ext>
            </a:extLst>
          </p:cNvPr>
          <p:cNvSpPr/>
          <p:nvPr/>
        </p:nvSpPr>
        <p:spPr>
          <a:xfrm>
            <a:off x="15094550" y="-661732"/>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WORDCLOUD</a:t>
            </a:r>
          </a:p>
        </p:txBody>
      </p:sp>
      <p:sp>
        <p:nvSpPr>
          <p:cNvPr id="103" name="!!title1">
            <a:extLst>
              <a:ext uri="{FF2B5EF4-FFF2-40B4-BE49-F238E27FC236}">
                <a16:creationId xmlns:a16="http://schemas.microsoft.com/office/drawing/2014/main" id="{64EC7ECF-7E2B-4B80-3A7F-3E0D94452924}"/>
              </a:ext>
            </a:extLst>
          </p:cNvPr>
          <p:cNvSpPr/>
          <p:nvPr/>
        </p:nvSpPr>
        <p:spPr>
          <a:xfrm>
            <a:off x="14106537" y="427885"/>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DATA PROCESSING</a:t>
            </a:r>
          </a:p>
        </p:txBody>
      </p:sp>
      <p:pic>
        <p:nvPicPr>
          <p:cNvPr id="6146" name="Picture 2">
            <a:extLst>
              <a:ext uri="{FF2B5EF4-FFF2-40B4-BE49-F238E27FC236}">
                <a16:creationId xmlns:a16="http://schemas.microsoft.com/office/drawing/2014/main" id="{0CA667D0-F56B-BC0C-1AB0-9B361793CDC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32602" y="1533554"/>
            <a:ext cx="5235516" cy="4671093"/>
          </a:xfrm>
          <a:prstGeom prst="rect">
            <a:avLst/>
          </a:prstGeom>
          <a:noFill/>
          <a:ln w="12700">
            <a:solidFill>
              <a:schemeClr val="accent6">
                <a:lumMod val="75000"/>
              </a:schemeClr>
            </a:solidFill>
          </a:ln>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A9F19B1C-891C-FE17-5928-9CDB50581FA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649473" y="2990382"/>
            <a:ext cx="7391626" cy="1757436"/>
          </a:xfrm>
          <a:prstGeom prst="rect">
            <a:avLst/>
          </a:prstGeom>
          <a:noFill/>
          <a:ln w="12700">
            <a:solidFill>
              <a:srgbClr val="F0901E"/>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C995D72-7D84-59D0-2C55-CBBD5921B5F7}"/>
              </a:ext>
            </a:extLst>
          </p:cNvPr>
          <p:cNvSpPr txBox="1"/>
          <p:nvPr/>
        </p:nvSpPr>
        <p:spPr>
          <a:xfrm>
            <a:off x="6493915" y="1565467"/>
            <a:ext cx="4252178" cy="707886"/>
          </a:xfrm>
          <a:prstGeom prst="rect">
            <a:avLst/>
          </a:prstGeom>
          <a:noFill/>
        </p:spPr>
        <p:txBody>
          <a:bodyPr wrap="square" rtlCol="0">
            <a:spAutoFit/>
          </a:bodyPr>
          <a:lstStyle/>
          <a:p>
            <a:pPr algn="ctr"/>
            <a:r>
              <a:rPr lang="en-US" sz="4000" b="1" dirty="0">
                <a:solidFill>
                  <a:srgbClr val="FF0000"/>
                </a:solidFill>
                <a:latin typeface="Gurmukhi MN" panose="02020600050405020304" pitchFamily="18" charset="0"/>
                <a:cs typeface="Gurmukhi MN" panose="02020600050405020304" pitchFamily="18" charset="0"/>
              </a:rPr>
              <a:t>EXAMPLE</a:t>
            </a:r>
          </a:p>
        </p:txBody>
      </p:sp>
      <p:sp>
        <p:nvSpPr>
          <p:cNvPr id="4" name="TextBox 3">
            <a:extLst>
              <a:ext uri="{FF2B5EF4-FFF2-40B4-BE49-F238E27FC236}">
                <a16:creationId xmlns:a16="http://schemas.microsoft.com/office/drawing/2014/main" id="{67E45978-3AE6-FD18-BAE1-373AC269E4A0}"/>
              </a:ext>
            </a:extLst>
          </p:cNvPr>
          <p:cNvSpPr txBox="1"/>
          <p:nvPr/>
        </p:nvSpPr>
        <p:spPr>
          <a:xfrm>
            <a:off x="132602" y="6248522"/>
            <a:ext cx="11900176" cy="553998"/>
          </a:xfrm>
          <a:prstGeom prst="rect">
            <a:avLst/>
          </a:prstGeom>
          <a:noFill/>
        </p:spPr>
        <p:txBody>
          <a:bodyPr wrap="square" rtlCol="0">
            <a:spAutoFit/>
          </a:bodyPr>
          <a:lstStyle/>
          <a:p>
            <a:r>
              <a:rPr lang="en-US" sz="1000" b="1" i="0" u="sng" strike="noStrike" dirty="0">
                <a:solidFill>
                  <a:srgbClr val="666666"/>
                </a:solidFill>
                <a:effectLst/>
                <a:latin typeface="Proxima Nova"/>
              </a:rPr>
              <a:t>RESOURCES</a:t>
            </a:r>
          </a:p>
          <a:p>
            <a:r>
              <a:rPr lang="en-US" sz="1000" b="0" i="0" u="none" strike="noStrike" dirty="0">
                <a:solidFill>
                  <a:srgbClr val="666666"/>
                </a:solidFill>
                <a:effectLst/>
                <a:latin typeface="Proxima Nova"/>
              </a:rPr>
              <a:t>TF-IDF — Term Frequency-Inverse Document Frequency by </a:t>
            </a:r>
            <a:r>
              <a:rPr lang="en-US" sz="1000" b="0" i="0" u="none" strike="noStrike" dirty="0" err="1">
                <a:solidFill>
                  <a:srgbClr val="666666"/>
                </a:solidFill>
                <a:effectLst/>
                <a:latin typeface="Proxima Nova"/>
              </a:rPr>
              <a:t>Fatih</a:t>
            </a:r>
            <a:r>
              <a:rPr lang="en-US" sz="1000" b="0" i="0" u="none" strike="noStrike" dirty="0">
                <a:solidFill>
                  <a:srgbClr val="666666"/>
                </a:solidFill>
                <a:effectLst/>
                <a:latin typeface="Proxima Nova"/>
              </a:rPr>
              <a:t> </a:t>
            </a:r>
            <a:r>
              <a:rPr lang="en-US" sz="1000" b="0" i="0" u="none" strike="noStrike" dirty="0" err="1">
                <a:solidFill>
                  <a:srgbClr val="666666"/>
                </a:solidFill>
                <a:effectLst/>
                <a:latin typeface="Proxima Nova"/>
              </a:rPr>
              <a:t>Karabiber</a:t>
            </a:r>
            <a:endParaRPr lang="en-US" sz="1000" b="0" i="0" u="none" strike="noStrike" dirty="0">
              <a:solidFill>
                <a:srgbClr val="666666"/>
              </a:solidFill>
              <a:effectLst/>
              <a:latin typeface="Proxima Nova"/>
            </a:endParaRPr>
          </a:p>
          <a:p>
            <a:r>
              <a:rPr lang="en-US" sz="1000" b="0" i="0" u="none" strike="noStrike" dirty="0">
                <a:solidFill>
                  <a:srgbClr val="666666"/>
                </a:solidFill>
                <a:effectLst/>
                <a:latin typeface="Proxima Nova"/>
              </a:rPr>
              <a:t> </a:t>
            </a:r>
            <a:r>
              <a:rPr lang="en-US" sz="1000" b="0" i="0" u="sng" strike="noStrike" dirty="0">
                <a:solidFill>
                  <a:srgbClr val="1C3AA9"/>
                </a:solidFill>
                <a:effectLst/>
                <a:latin typeface="Proxima Nova"/>
                <a:hlinkClick r:id="rId23"/>
              </a:rPr>
              <a:t>https://www.learndatasci.com/glossary/tf-idf-term-frequency-inverse-document-frequency/#:~:text=Using%20scikit%2Dlearn-,What%20is%20TF%2DIDF%3F,%2C%20relative%20to%20a%20corpus</a:t>
            </a:r>
            <a:r>
              <a:rPr lang="en-US" sz="1000" b="0" i="0" u="none" strike="noStrike" dirty="0">
                <a:solidFill>
                  <a:srgbClr val="666666"/>
                </a:solidFill>
                <a:effectLst/>
                <a:latin typeface="Proxima Nova"/>
              </a:rPr>
              <a:t> </a:t>
            </a:r>
            <a:endParaRPr lang="en-US" sz="1000" dirty="0"/>
          </a:p>
        </p:txBody>
      </p:sp>
    </p:spTree>
    <p:extLst>
      <p:ext uri="{BB962C8B-B14F-4D97-AF65-F5344CB8AC3E}">
        <p14:creationId xmlns:p14="http://schemas.microsoft.com/office/powerpoint/2010/main" val="3797877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repeatCount="indefinite" fill="hold" nodeType="clickEffect">
                                  <p:stCondLst>
                                    <p:cond delay="0"/>
                                  </p:stCondLst>
                                  <p:endCondLst>
                                    <p:cond evt="onNext" delay="0">
                                      <p:tgtEl>
                                        <p:sldTgt/>
                                      </p:tgtEl>
                                    </p:cond>
                                  </p:end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par>
                                <p:cTn id="11" presetID="23" presetClass="entr" presetSubtype="16" repeatCount="indefinite" fill="hold" nodeType="withEffect">
                                  <p:stCondLst>
                                    <p:cond delay="0"/>
                                  </p:stCondLst>
                                  <p:endCondLst>
                                    <p:cond evt="onNext" delay="0">
                                      <p:tgtEl>
                                        <p:sldTgt/>
                                      </p:tgtEl>
                                    </p:cond>
                                  </p:endCondLst>
                                  <p:childTnLst>
                                    <p:set>
                                      <p:cBhvr>
                                        <p:cTn id="12" dur="1" fill="hold">
                                          <p:stCondLst>
                                            <p:cond delay="0"/>
                                          </p:stCondLst>
                                        </p:cTn>
                                        <p:tgtEl>
                                          <p:spTgt spid="16"/>
                                        </p:tgtEl>
                                        <p:attrNameLst>
                                          <p:attrName>style.visibility</p:attrName>
                                        </p:attrNameLst>
                                      </p:cBhvr>
                                      <p:to>
                                        <p:strVal val="visible"/>
                                      </p:to>
                                    </p:set>
                                    <p:anim calcmode="lin" valueType="num">
                                      <p:cBhvr>
                                        <p:cTn id="13" dur="1250" fill="hold"/>
                                        <p:tgtEl>
                                          <p:spTgt spid="16"/>
                                        </p:tgtEl>
                                        <p:attrNameLst>
                                          <p:attrName>ppt_w</p:attrName>
                                        </p:attrNameLst>
                                      </p:cBhvr>
                                      <p:tavLst>
                                        <p:tav tm="0">
                                          <p:val>
                                            <p:fltVal val="0"/>
                                          </p:val>
                                        </p:tav>
                                        <p:tav tm="100000">
                                          <p:val>
                                            <p:strVal val="#ppt_w"/>
                                          </p:val>
                                        </p:tav>
                                      </p:tavLst>
                                    </p:anim>
                                    <p:anim calcmode="lin" valueType="num">
                                      <p:cBhvr>
                                        <p:cTn id="14" dur="1250" fill="hold"/>
                                        <p:tgtEl>
                                          <p:spTgt spid="16"/>
                                        </p:tgtEl>
                                        <p:attrNameLst>
                                          <p:attrName>ppt_h</p:attrName>
                                        </p:attrNameLst>
                                      </p:cBhvr>
                                      <p:tavLst>
                                        <p:tav tm="0">
                                          <p:val>
                                            <p:fltVal val="0"/>
                                          </p:val>
                                        </p:tav>
                                        <p:tav tm="100000">
                                          <p:val>
                                            <p:strVal val="#ppt_h"/>
                                          </p:val>
                                        </p:tav>
                                      </p:tavLst>
                                    </p:anim>
                                  </p:childTnLst>
                                </p:cTn>
                              </p:par>
                              <p:par>
                                <p:cTn id="15" presetID="23" presetClass="entr" presetSubtype="16" repeatCount="indefinite" fill="hold" nodeType="withEffect">
                                  <p:stCondLst>
                                    <p:cond delay="0"/>
                                  </p:stCondLst>
                                  <p:endCondLst>
                                    <p:cond evt="onNext" delay="0">
                                      <p:tgtEl>
                                        <p:sldTgt/>
                                      </p:tgtEl>
                                    </p:cond>
                                  </p:endCondLst>
                                  <p:childTnLst>
                                    <p:set>
                                      <p:cBhvr>
                                        <p:cTn id="16" dur="1" fill="hold">
                                          <p:stCondLst>
                                            <p:cond delay="0"/>
                                          </p:stCondLst>
                                        </p:cTn>
                                        <p:tgtEl>
                                          <p:spTgt spid="21"/>
                                        </p:tgtEl>
                                        <p:attrNameLst>
                                          <p:attrName>style.visibility</p:attrName>
                                        </p:attrNameLst>
                                      </p:cBhvr>
                                      <p:to>
                                        <p:strVal val="visible"/>
                                      </p:to>
                                    </p:set>
                                    <p:anim calcmode="lin" valueType="num">
                                      <p:cBhvr>
                                        <p:cTn id="17" dur="2000" fill="hold"/>
                                        <p:tgtEl>
                                          <p:spTgt spid="21"/>
                                        </p:tgtEl>
                                        <p:attrNameLst>
                                          <p:attrName>ppt_w</p:attrName>
                                        </p:attrNameLst>
                                      </p:cBhvr>
                                      <p:tavLst>
                                        <p:tav tm="0">
                                          <p:val>
                                            <p:fltVal val="0"/>
                                          </p:val>
                                        </p:tav>
                                        <p:tav tm="100000">
                                          <p:val>
                                            <p:strVal val="#ppt_w"/>
                                          </p:val>
                                        </p:tav>
                                      </p:tavLst>
                                    </p:anim>
                                    <p:anim calcmode="lin" valueType="num">
                                      <p:cBhvr>
                                        <p:cTn id="18" dur="2000" fill="hold"/>
                                        <p:tgtEl>
                                          <p:spTgt spid="21"/>
                                        </p:tgtEl>
                                        <p:attrNameLst>
                                          <p:attrName>ppt_h</p:attrName>
                                        </p:attrNameLst>
                                      </p:cBhvr>
                                      <p:tavLst>
                                        <p:tav tm="0">
                                          <p:val>
                                            <p:fltVal val="0"/>
                                          </p:val>
                                        </p:tav>
                                        <p:tav tm="100000">
                                          <p:val>
                                            <p:strVal val="#ppt_h"/>
                                          </p:val>
                                        </p:tav>
                                      </p:tavLst>
                                    </p:anim>
                                  </p:childTnLst>
                                </p:cTn>
                              </p:par>
                              <p:par>
                                <p:cTn id="19" presetID="23" presetClass="entr" presetSubtype="16" repeatCount="indefinite" fill="hold" nodeType="withEffect">
                                  <p:stCondLst>
                                    <p:cond delay="0"/>
                                  </p:stCondLst>
                                  <p:endCondLst>
                                    <p:cond evt="onNext" delay="0">
                                      <p:tgtEl>
                                        <p:sldTgt/>
                                      </p:tgtEl>
                                    </p:cond>
                                  </p:endCondLst>
                                  <p:childTnLst>
                                    <p:set>
                                      <p:cBhvr>
                                        <p:cTn id="20" dur="1" fill="hold">
                                          <p:stCondLst>
                                            <p:cond delay="0"/>
                                          </p:stCondLst>
                                        </p:cTn>
                                        <p:tgtEl>
                                          <p:spTgt spid="18"/>
                                        </p:tgtEl>
                                        <p:attrNameLst>
                                          <p:attrName>style.visibility</p:attrName>
                                        </p:attrNameLst>
                                      </p:cBhvr>
                                      <p:to>
                                        <p:strVal val="visible"/>
                                      </p:to>
                                    </p:set>
                                    <p:anim calcmode="lin" valueType="num">
                                      <p:cBhvr>
                                        <p:cTn id="21" dur="3000" fill="hold"/>
                                        <p:tgtEl>
                                          <p:spTgt spid="18"/>
                                        </p:tgtEl>
                                        <p:attrNameLst>
                                          <p:attrName>ppt_w</p:attrName>
                                        </p:attrNameLst>
                                      </p:cBhvr>
                                      <p:tavLst>
                                        <p:tav tm="0">
                                          <p:val>
                                            <p:fltVal val="0"/>
                                          </p:val>
                                        </p:tav>
                                        <p:tav tm="100000">
                                          <p:val>
                                            <p:strVal val="#ppt_w"/>
                                          </p:val>
                                        </p:tav>
                                      </p:tavLst>
                                    </p:anim>
                                    <p:anim calcmode="lin" valueType="num">
                                      <p:cBhvr>
                                        <p:cTn id="22" dur="3000" fill="hold"/>
                                        <p:tgtEl>
                                          <p:spTgt spid="18"/>
                                        </p:tgtEl>
                                        <p:attrNameLst>
                                          <p:attrName>ppt_h</p:attrName>
                                        </p:attrNameLst>
                                      </p:cBhvr>
                                      <p:tavLst>
                                        <p:tav tm="0">
                                          <p:val>
                                            <p:fltVal val="0"/>
                                          </p:val>
                                        </p:tav>
                                        <p:tav tm="100000">
                                          <p:val>
                                            <p:strVal val="#ppt_h"/>
                                          </p:val>
                                        </p:tav>
                                      </p:tavLst>
                                    </p:anim>
                                  </p:childTnLst>
                                </p:cTn>
                              </p:par>
                              <p:par>
                                <p:cTn id="23" presetID="23" presetClass="entr" presetSubtype="16" repeatCount="indefinite" nodeType="withEffect">
                                  <p:stCondLst>
                                    <p:cond delay="0"/>
                                  </p:stCondLst>
                                  <p:endCondLst>
                                    <p:cond evt="onNext" delay="0">
                                      <p:tgtEl>
                                        <p:sldTgt/>
                                      </p:tgtEl>
                                    </p:cond>
                                  </p:endCondLst>
                                  <p:childTnLst>
                                    <p:set>
                                      <p:cBhvr>
                                        <p:cTn id="24" dur="1" fill="hold">
                                          <p:stCondLst>
                                            <p:cond delay="0"/>
                                          </p:stCondLst>
                                        </p:cTn>
                                        <p:tgtEl>
                                          <p:spTgt spid="20"/>
                                        </p:tgtEl>
                                        <p:attrNameLst>
                                          <p:attrName>style.visibility</p:attrName>
                                        </p:attrNameLst>
                                      </p:cBhvr>
                                      <p:to>
                                        <p:strVal val="visible"/>
                                      </p:to>
                                    </p:set>
                                    <p:anim calcmode="lin" valueType="num">
                                      <p:cBhvr>
                                        <p:cTn id="25" dur="3000" fill="hold"/>
                                        <p:tgtEl>
                                          <p:spTgt spid="20"/>
                                        </p:tgtEl>
                                        <p:attrNameLst>
                                          <p:attrName>ppt_w</p:attrName>
                                        </p:attrNameLst>
                                      </p:cBhvr>
                                      <p:tavLst>
                                        <p:tav tm="0">
                                          <p:val>
                                            <p:fltVal val="0"/>
                                          </p:val>
                                        </p:tav>
                                        <p:tav tm="100000">
                                          <p:val>
                                            <p:strVal val="#ppt_w"/>
                                          </p:val>
                                        </p:tav>
                                      </p:tavLst>
                                    </p:anim>
                                    <p:anim calcmode="lin" valueType="num">
                                      <p:cBhvr>
                                        <p:cTn id="26" dur="3000" fill="hold"/>
                                        <p:tgtEl>
                                          <p:spTgt spid="20"/>
                                        </p:tgtEl>
                                        <p:attrNameLst>
                                          <p:attrName>ppt_h</p:attrName>
                                        </p:attrNameLst>
                                      </p:cBhvr>
                                      <p:tavLst>
                                        <p:tav tm="0">
                                          <p:val>
                                            <p:fltVal val="0"/>
                                          </p:val>
                                        </p:tav>
                                        <p:tav tm="100000">
                                          <p:val>
                                            <p:strVal val="#ppt_h"/>
                                          </p:val>
                                        </p:tav>
                                      </p:tavLst>
                                    </p:anim>
                                  </p:childTnLst>
                                </p:cTn>
                              </p:par>
                              <p:par>
                                <p:cTn id="27" presetID="23" presetClass="entr" presetSubtype="16" repeatCount="indefinite" fill="hold" nodeType="withEffect">
                                  <p:stCondLst>
                                    <p:cond delay="500"/>
                                  </p:stCondLst>
                                  <p:endCondLst>
                                    <p:cond evt="onNext" delay="0">
                                      <p:tgtEl>
                                        <p:sldTgt/>
                                      </p:tgtEl>
                                    </p:cond>
                                  </p:endCondLst>
                                  <p:childTnLst>
                                    <p:set>
                                      <p:cBhvr>
                                        <p:cTn id="28" dur="1" fill="hold">
                                          <p:stCondLst>
                                            <p:cond delay="0"/>
                                          </p:stCondLst>
                                        </p:cTn>
                                        <p:tgtEl>
                                          <p:spTgt spid="14"/>
                                        </p:tgtEl>
                                        <p:attrNameLst>
                                          <p:attrName>style.visibility</p:attrName>
                                        </p:attrNameLst>
                                      </p:cBhvr>
                                      <p:to>
                                        <p:strVal val="visible"/>
                                      </p:to>
                                    </p:set>
                                    <p:anim calcmode="lin" valueType="num">
                                      <p:cBhvr>
                                        <p:cTn id="29" dur="2000" fill="hold"/>
                                        <p:tgtEl>
                                          <p:spTgt spid="14"/>
                                        </p:tgtEl>
                                        <p:attrNameLst>
                                          <p:attrName>ppt_w</p:attrName>
                                        </p:attrNameLst>
                                      </p:cBhvr>
                                      <p:tavLst>
                                        <p:tav tm="0">
                                          <p:val>
                                            <p:fltVal val="0"/>
                                          </p:val>
                                        </p:tav>
                                        <p:tav tm="100000">
                                          <p:val>
                                            <p:strVal val="#ppt_w"/>
                                          </p:val>
                                        </p:tav>
                                      </p:tavLst>
                                    </p:anim>
                                    <p:anim calcmode="lin" valueType="num">
                                      <p:cBhvr>
                                        <p:cTn id="30" dur="2000" fill="hold"/>
                                        <p:tgtEl>
                                          <p:spTgt spid="14"/>
                                        </p:tgtEl>
                                        <p:attrNameLst>
                                          <p:attrName>ppt_h</p:attrName>
                                        </p:attrNameLst>
                                      </p:cBhvr>
                                      <p:tavLst>
                                        <p:tav tm="0">
                                          <p:val>
                                            <p:fltVal val="0"/>
                                          </p:val>
                                        </p:tav>
                                        <p:tav tm="100000">
                                          <p:val>
                                            <p:strVal val="#ppt_h"/>
                                          </p:val>
                                        </p:tav>
                                      </p:tavLst>
                                    </p:anim>
                                  </p:childTnLst>
                                </p:cTn>
                              </p:par>
                              <p:par>
                                <p:cTn id="31" presetID="23" presetClass="entr" presetSubtype="16" repeatCount="indefinite" fill="hold" nodeType="withEffect">
                                  <p:stCondLst>
                                    <p:cond delay="0"/>
                                  </p:stCondLst>
                                  <p:endCondLst>
                                    <p:cond evt="onNext" delay="0">
                                      <p:tgtEl>
                                        <p:sldTgt/>
                                      </p:tgtEl>
                                    </p:cond>
                                  </p:endCondLst>
                                  <p:childTnLst>
                                    <p:set>
                                      <p:cBhvr>
                                        <p:cTn id="32" dur="1" fill="hold">
                                          <p:stCondLst>
                                            <p:cond delay="0"/>
                                          </p:stCondLst>
                                        </p:cTn>
                                        <p:tgtEl>
                                          <p:spTgt spid="19"/>
                                        </p:tgtEl>
                                        <p:attrNameLst>
                                          <p:attrName>style.visibility</p:attrName>
                                        </p:attrNameLst>
                                      </p:cBhvr>
                                      <p:to>
                                        <p:strVal val="visible"/>
                                      </p:to>
                                    </p:set>
                                    <p:anim calcmode="lin" valueType="num">
                                      <p:cBhvr>
                                        <p:cTn id="33" dur="1000" fill="hold"/>
                                        <p:tgtEl>
                                          <p:spTgt spid="19"/>
                                        </p:tgtEl>
                                        <p:attrNameLst>
                                          <p:attrName>ppt_w</p:attrName>
                                        </p:attrNameLst>
                                      </p:cBhvr>
                                      <p:tavLst>
                                        <p:tav tm="0">
                                          <p:val>
                                            <p:fltVal val="0"/>
                                          </p:val>
                                        </p:tav>
                                        <p:tav tm="100000">
                                          <p:val>
                                            <p:strVal val="#ppt_w"/>
                                          </p:val>
                                        </p:tav>
                                      </p:tavLst>
                                    </p:anim>
                                    <p:anim calcmode="lin" valueType="num">
                                      <p:cBhvr>
                                        <p:cTn id="34" dur="1000" fill="hold"/>
                                        <p:tgtEl>
                                          <p:spTgt spid="19"/>
                                        </p:tgtEl>
                                        <p:attrNameLst>
                                          <p:attrName>ppt_h</p:attrName>
                                        </p:attrNameLst>
                                      </p:cBhvr>
                                      <p:tavLst>
                                        <p:tav tm="0">
                                          <p:val>
                                            <p:fltVal val="0"/>
                                          </p:val>
                                        </p:tav>
                                        <p:tav tm="100000">
                                          <p:val>
                                            <p:strVal val="#ppt_h"/>
                                          </p:val>
                                        </p:tav>
                                      </p:tavLst>
                                    </p:anim>
                                  </p:childTnLst>
                                </p:cTn>
                              </p:par>
                              <p:par>
                                <p:cTn id="35" presetID="23" presetClass="entr" presetSubtype="16" repeatCount="indefinite" fill="hold" nodeType="withEffect">
                                  <p:stCondLst>
                                    <p:cond delay="0"/>
                                  </p:stCondLst>
                                  <p:endCondLst>
                                    <p:cond evt="onNext" delay="0">
                                      <p:tgtEl>
                                        <p:sldTgt/>
                                      </p:tgtEl>
                                    </p:cond>
                                  </p:endCondLst>
                                  <p:childTnLst>
                                    <p:set>
                                      <p:cBhvr>
                                        <p:cTn id="36" dur="1" fill="hold">
                                          <p:stCondLst>
                                            <p:cond delay="0"/>
                                          </p:stCondLst>
                                        </p:cTn>
                                        <p:tgtEl>
                                          <p:spTgt spid="22"/>
                                        </p:tgtEl>
                                        <p:attrNameLst>
                                          <p:attrName>style.visibility</p:attrName>
                                        </p:attrNameLst>
                                      </p:cBhvr>
                                      <p:to>
                                        <p:strVal val="visible"/>
                                      </p:to>
                                    </p:set>
                                    <p:anim calcmode="lin" valueType="num">
                                      <p:cBhvr>
                                        <p:cTn id="37" dur="1000" fill="hold"/>
                                        <p:tgtEl>
                                          <p:spTgt spid="22"/>
                                        </p:tgtEl>
                                        <p:attrNameLst>
                                          <p:attrName>ppt_w</p:attrName>
                                        </p:attrNameLst>
                                      </p:cBhvr>
                                      <p:tavLst>
                                        <p:tav tm="0">
                                          <p:val>
                                            <p:fltVal val="0"/>
                                          </p:val>
                                        </p:tav>
                                        <p:tav tm="100000">
                                          <p:val>
                                            <p:strVal val="#ppt_w"/>
                                          </p:val>
                                        </p:tav>
                                      </p:tavLst>
                                    </p:anim>
                                    <p:anim calcmode="lin" valueType="num">
                                      <p:cBhvr>
                                        <p:cTn id="38" dur="1000" fill="hold"/>
                                        <p:tgtEl>
                                          <p:spTgt spid="22"/>
                                        </p:tgtEl>
                                        <p:attrNameLst>
                                          <p:attrName>ppt_h</p:attrName>
                                        </p:attrNameLst>
                                      </p:cBhvr>
                                      <p:tavLst>
                                        <p:tav tm="0">
                                          <p:val>
                                            <p:fltVal val="0"/>
                                          </p:val>
                                        </p:tav>
                                        <p:tav tm="100000">
                                          <p:val>
                                            <p:strVal val="#ppt_h"/>
                                          </p:val>
                                        </p:tav>
                                      </p:tavLst>
                                    </p:anim>
                                  </p:childTnLst>
                                </p:cTn>
                              </p:par>
                              <p:par>
                                <p:cTn id="39" presetID="23" presetClass="entr" presetSubtype="16" repeatCount="indefinite" fill="hold" nodeType="withEffect">
                                  <p:stCondLst>
                                    <p:cond delay="0"/>
                                  </p:stCondLst>
                                  <p:endCondLst>
                                    <p:cond evt="onNext" delay="0">
                                      <p:tgtEl>
                                        <p:sldTgt/>
                                      </p:tgtEl>
                                    </p:cond>
                                  </p:endCondLst>
                                  <p:childTnLst>
                                    <p:set>
                                      <p:cBhvr>
                                        <p:cTn id="40" dur="1" fill="hold">
                                          <p:stCondLst>
                                            <p:cond delay="0"/>
                                          </p:stCondLst>
                                        </p:cTn>
                                        <p:tgtEl>
                                          <p:spTgt spid="17"/>
                                        </p:tgtEl>
                                        <p:attrNameLst>
                                          <p:attrName>style.visibility</p:attrName>
                                        </p:attrNameLst>
                                      </p:cBhvr>
                                      <p:to>
                                        <p:strVal val="visible"/>
                                      </p:to>
                                    </p:set>
                                    <p:anim calcmode="lin" valueType="num">
                                      <p:cBhvr>
                                        <p:cTn id="41" dur="2000" fill="hold"/>
                                        <p:tgtEl>
                                          <p:spTgt spid="17"/>
                                        </p:tgtEl>
                                        <p:attrNameLst>
                                          <p:attrName>ppt_w</p:attrName>
                                        </p:attrNameLst>
                                      </p:cBhvr>
                                      <p:tavLst>
                                        <p:tav tm="0">
                                          <p:val>
                                            <p:fltVal val="0"/>
                                          </p:val>
                                        </p:tav>
                                        <p:tav tm="100000">
                                          <p:val>
                                            <p:strVal val="#ppt_w"/>
                                          </p:val>
                                        </p:tav>
                                      </p:tavLst>
                                    </p:anim>
                                    <p:anim calcmode="lin" valueType="num">
                                      <p:cBhvr>
                                        <p:cTn id="42" dur="2000" fill="hold"/>
                                        <p:tgtEl>
                                          <p:spTgt spid="17"/>
                                        </p:tgtEl>
                                        <p:attrNameLst>
                                          <p:attrName>ppt_h</p:attrName>
                                        </p:attrNameLst>
                                      </p:cBhvr>
                                      <p:tavLst>
                                        <p:tav tm="0">
                                          <p:val>
                                            <p:fltVal val="0"/>
                                          </p:val>
                                        </p:tav>
                                        <p:tav tm="100000">
                                          <p:val>
                                            <p:strVal val="#ppt_h"/>
                                          </p:val>
                                        </p:tav>
                                      </p:tavLst>
                                    </p:anim>
                                  </p:childTnLst>
                                </p:cTn>
                              </p:par>
                              <p:par>
                                <p:cTn id="43" presetID="23" presetClass="entr" presetSubtype="16" repeatCount="indefinite" fill="hold" nodeType="withEffect">
                                  <p:stCondLst>
                                    <p:cond delay="500"/>
                                  </p:stCondLst>
                                  <p:endCondLst>
                                    <p:cond evt="onNext" delay="0">
                                      <p:tgtEl>
                                        <p:sldTgt/>
                                      </p:tgtEl>
                                    </p:cond>
                                  </p:endCondLst>
                                  <p:childTnLst>
                                    <p:set>
                                      <p:cBhvr>
                                        <p:cTn id="44" dur="1" fill="hold">
                                          <p:stCondLst>
                                            <p:cond delay="0"/>
                                          </p:stCondLst>
                                        </p:cTn>
                                        <p:tgtEl>
                                          <p:spTgt spid="22"/>
                                        </p:tgtEl>
                                        <p:attrNameLst>
                                          <p:attrName>style.visibility</p:attrName>
                                        </p:attrNameLst>
                                      </p:cBhvr>
                                      <p:to>
                                        <p:strVal val="visible"/>
                                      </p:to>
                                    </p:set>
                                    <p:anim calcmode="lin" valueType="num">
                                      <p:cBhvr>
                                        <p:cTn id="45" dur="3000" fill="hold"/>
                                        <p:tgtEl>
                                          <p:spTgt spid="22"/>
                                        </p:tgtEl>
                                        <p:attrNameLst>
                                          <p:attrName>ppt_w</p:attrName>
                                        </p:attrNameLst>
                                      </p:cBhvr>
                                      <p:tavLst>
                                        <p:tav tm="0">
                                          <p:val>
                                            <p:fltVal val="0"/>
                                          </p:val>
                                        </p:tav>
                                        <p:tav tm="100000">
                                          <p:val>
                                            <p:strVal val="#ppt_w"/>
                                          </p:val>
                                        </p:tav>
                                      </p:tavLst>
                                    </p:anim>
                                    <p:anim calcmode="lin" valueType="num">
                                      <p:cBhvr>
                                        <p:cTn id="46" dur="3000" fill="hold"/>
                                        <p:tgtEl>
                                          <p:spTgt spid="22"/>
                                        </p:tgtEl>
                                        <p:attrNameLst>
                                          <p:attrName>ppt_h</p:attrName>
                                        </p:attrNameLst>
                                      </p:cBhvr>
                                      <p:tavLst>
                                        <p:tav tm="0">
                                          <p:val>
                                            <p:fltVal val="0"/>
                                          </p:val>
                                        </p:tav>
                                        <p:tav tm="100000">
                                          <p:val>
                                            <p:strVal val="#ppt_h"/>
                                          </p:val>
                                        </p:tav>
                                      </p:tavLst>
                                    </p:anim>
                                  </p:childTnLst>
                                </p:cTn>
                              </p:par>
                              <p:par>
                                <p:cTn id="47" presetID="23" presetClass="entr" presetSubtype="16" repeatCount="indefinite" fill="hold" nodeType="withEffect">
                                  <p:stCondLst>
                                    <p:cond delay="250"/>
                                  </p:stCondLst>
                                  <p:endCondLst>
                                    <p:cond evt="onNext" delay="0">
                                      <p:tgtEl>
                                        <p:sldTgt/>
                                      </p:tgtEl>
                                    </p:cond>
                                  </p:endCondLst>
                                  <p:childTnLst>
                                    <p:set>
                                      <p:cBhvr>
                                        <p:cTn id="48" dur="1" fill="hold">
                                          <p:stCondLst>
                                            <p:cond delay="0"/>
                                          </p:stCondLst>
                                        </p:cTn>
                                        <p:tgtEl>
                                          <p:spTgt spid="15"/>
                                        </p:tgtEl>
                                        <p:attrNameLst>
                                          <p:attrName>style.visibility</p:attrName>
                                        </p:attrNameLst>
                                      </p:cBhvr>
                                      <p:to>
                                        <p:strVal val="visible"/>
                                      </p:to>
                                    </p:set>
                                    <p:anim calcmode="lin" valueType="num">
                                      <p:cBhvr>
                                        <p:cTn id="49" dur="2000" fill="hold"/>
                                        <p:tgtEl>
                                          <p:spTgt spid="15"/>
                                        </p:tgtEl>
                                        <p:attrNameLst>
                                          <p:attrName>ppt_w</p:attrName>
                                        </p:attrNameLst>
                                      </p:cBhvr>
                                      <p:tavLst>
                                        <p:tav tm="0">
                                          <p:val>
                                            <p:fltVal val="0"/>
                                          </p:val>
                                        </p:tav>
                                        <p:tav tm="100000">
                                          <p:val>
                                            <p:strVal val="#ppt_w"/>
                                          </p:val>
                                        </p:tav>
                                      </p:tavLst>
                                    </p:anim>
                                    <p:anim calcmode="lin" valueType="num">
                                      <p:cBhvr>
                                        <p:cTn id="50" dur="2000" fill="hold"/>
                                        <p:tgtEl>
                                          <p:spTgt spid="15"/>
                                        </p:tgtEl>
                                        <p:attrNameLst>
                                          <p:attrName>ppt_h</p:attrName>
                                        </p:attrNameLst>
                                      </p:cBhvr>
                                      <p:tavLst>
                                        <p:tav tm="0">
                                          <p:val>
                                            <p:fltVal val="0"/>
                                          </p:val>
                                        </p:tav>
                                        <p:tav tm="100000">
                                          <p:val>
                                            <p:strVal val="#ppt_h"/>
                                          </p:val>
                                        </p:tav>
                                      </p:tavLst>
                                    </p:anim>
                                  </p:childTnLst>
                                </p:cTn>
                              </p:par>
                              <p:par>
                                <p:cTn id="51" presetID="23" presetClass="entr" presetSubtype="16" repeatCount="indefinite" fill="hold" nodeType="withEffect">
                                  <p:stCondLst>
                                    <p:cond delay="500"/>
                                  </p:stCondLst>
                                  <p:endCondLst>
                                    <p:cond evt="onNext" delay="0">
                                      <p:tgtEl>
                                        <p:sldTgt/>
                                      </p:tgtEl>
                                    </p:cond>
                                  </p:endCondLst>
                                  <p:childTnLst>
                                    <p:set>
                                      <p:cBhvr>
                                        <p:cTn id="52" dur="1" fill="hold">
                                          <p:stCondLst>
                                            <p:cond delay="0"/>
                                          </p:stCondLst>
                                        </p:cTn>
                                        <p:tgtEl>
                                          <p:spTgt spid="23"/>
                                        </p:tgtEl>
                                        <p:attrNameLst>
                                          <p:attrName>style.visibility</p:attrName>
                                        </p:attrNameLst>
                                      </p:cBhvr>
                                      <p:to>
                                        <p:strVal val="visible"/>
                                      </p:to>
                                    </p:set>
                                    <p:anim calcmode="lin" valueType="num">
                                      <p:cBhvr>
                                        <p:cTn id="53" dur="2000" fill="hold"/>
                                        <p:tgtEl>
                                          <p:spTgt spid="23"/>
                                        </p:tgtEl>
                                        <p:attrNameLst>
                                          <p:attrName>ppt_w</p:attrName>
                                        </p:attrNameLst>
                                      </p:cBhvr>
                                      <p:tavLst>
                                        <p:tav tm="0">
                                          <p:val>
                                            <p:fltVal val="0"/>
                                          </p:val>
                                        </p:tav>
                                        <p:tav tm="100000">
                                          <p:val>
                                            <p:strVal val="#ppt_w"/>
                                          </p:val>
                                        </p:tav>
                                      </p:tavLst>
                                    </p:anim>
                                    <p:anim calcmode="lin" valueType="num">
                                      <p:cBhvr>
                                        <p:cTn id="54" dur="2000" fill="hold"/>
                                        <p:tgtEl>
                                          <p:spTgt spid="23"/>
                                        </p:tgtEl>
                                        <p:attrNameLst>
                                          <p:attrName>ppt_h</p:attrName>
                                        </p:attrNameLst>
                                      </p:cBhvr>
                                      <p:tavLst>
                                        <p:tav tm="0">
                                          <p:val>
                                            <p:fltVal val="0"/>
                                          </p:val>
                                        </p:tav>
                                        <p:tav tm="100000">
                                          <p:val>
                                            <p:strVal val="#ppt_h"/>
                                          </p:val>
                                        </p:tav>
                                      </p:tavLst>
                                    </p:anim>
                                  </p:childTnLst>
                                </p:cTn>
                              </p:par>
                              <p:par>
                                <p:cTn id="55" presetID="23" presetClass="entr" presetSubtype="16" repeatCount="indefinite" nodeType="withEffect">
                                  <p:stCondLst>
                                    <p:cond delay="1000"/>
                                  </p:stCondLst>
                                  <p:endCondLst>
                                    <p:cond evt="onNext" delay="0">
                                      <p:tgtEl>
                                        <p:sldTgt/>
                                      </p:tgtEl>
                                    </p:cond>
                                  </p:endCondLst>
                                  <p:childTnLst>
                                    <p:set>
                                      <p:cBhvr>
                                        <p:cTn id="56" dur="1" fill="hold">
                                          <p:stCondLst>
                                            <p:cond delay="0"/>
                                          </p:stCondLst>
                                        </p:cTn>
                                        <p:tgtEl>
                                          <p:spTgt spid="19"/>
                                        </p:tgtEl>
                                        <p:attrNameLst>
                                          <p:attrName>style.visibility</p:attrName>
                                        </p:attrNameLst>
                                      </p:cBhvr>
                                      <p:to>
                                        <p:strVal val="visible"/>
                                      </p:to>
                                    </p:set>
                                    <p:anim calcmode="lin" valueType="num">
                                      <p:cBhvr>
                                        <p:cTn id="57" dur="3000" fill="hold"/>
                                        <p:tgtEl>
                                          <p:spTgt spid="19"/>
                                        </p:tgtEl>
                                        <p:attrNameLst>
                                          <p:attrName>ppt_w</p:attrName>
                                        </p:attrNameLst>
                                      </p:cBhvr>
                                      <p:tavLst>
                                        <p:tav tm="0">
                                          <p:val>
                                            <p:fltVal val="0"/>
                                          </p:val>
                                        </p:tav>
                                        <p:tav tm="100000">
                                          <p:val>
                                            <p:strVal val="#ppt_w"/>
                                          </p:val>
                                        </p:tav>
                                      </p:tavLst>
                                    </p:anim>
                                    <p:anim calcmode="lin" valueType="num">
                                      <p:cBhvr>
                                        <p:cTn id="58" dur="3000" fill="hold"/>
                                        <p:tgtEl>
                                          <p:spTgt spid="19"/>
                                        </p:tgtEl>
                                        <p:attrNameLst>
                                          <p:attrName>ppt_h</p:attrName>
                                        </p:attrNameLst>
                                      </p:cBhvr>
                                      <p:tavLst>
                                        <p:tav tm="0">
                                          <p:val>
                                            <p:fltVal val="0"/>
                                          </p:val>
                                        </p:tav>
                                        <p:tav tm="100000">
                                          <p:val>
                                            <p:strVal val="#ppt_h"/>
                                          </p:val>
                                        </p:tav>
                                      </p:tavLst>
                                    </p:anim>
                                  </p:childTnLst>
                                </p:cTn>
                              </p:par>
                              <p:par>
                                <p:cTn id="59" presetID="30" presetClass="entr" presetSubtype="0" fill="hold"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800" decel="100000"/>
                                        <p:tgtEl>
                                          <p:spTgt spid="26"/>
                                        </p:tgtEl>
                                      </p:cBhvr>
                                    </p:animEffect>
                                    <p:anim calcmode="lin" valueType="num">
                                      <p:cBhvr>
                                        <p:cTn id="62" dur="800" decel="100000" fill="hold"/>
                                        <p:tgtEl>
                                          <p:spTgt spid="26"/>
                                        </p:tgtEl>
                                        <p:attrNameLst>
                                          <p:attrName>style.rotation</p:attrName>
                                        </p:attrNameLst>
                                      </p:cBhvr>
                                      <p:tavLst>
                                        <p:tav tm="0">
                                          <p:val>
                                            <p:fltVal val="-90"/>
                                          </p:val>
                                        </p:tav>
                                        <p:tav tm="100000">
                                          <p:val>
                                            <p:fltVal val="0"/>
                                          </p:val>
                                        </p:tav>
                                      </p:tavLst>
                                    </p:anim>
                                    <p:anim calcmode="lin" valueType="num">
                                      <p:cBhvr>
                                        <p:cTn id="63" dur="800" decel="100000" fill="hold"/>
                                        <p:tgtEl>
                                          <p:spTgt spid="26"/>
                                        </p:tgtEl>
                                        <p:attrNameLst>
                                          <p:attrName>ppt_x</p:attrName>
                                        </p:attrNameLst>
                                      </p:cBhvr>
                                      <p:tavLst>
                                        <p:tav tm="0">
                                          <p:val>
                                            <p:strVal val="#ppt_x+0.4"/>
                                          </p:val>
                                        </p:tav>
                                        <p:tav tm="100000">
                                          <p:val>
                                            <p:strVal val="#ppt_x-0.05"/>
                                          </p:val>
                                        </p:tav>
                                      </p:tavLst>
                                    </p:anim>
                                    <p:anim calcmode="lin" valueType="num">
                                      <p:cBhvr>
                                        <p:cTn id="64" dur="800" decel="100000" fill="hold"/>
                                        <p:tgtEl>
                                          <p:spTgt spid="26"/>
                                        </p:tgtEl>
                                        <p:attrNameLst>
                                          <p:attrName>ppt_y</p:attrName>
                                        </p:attrNameLst>
                                      </p:cBhvr>
                                      <p:tavLst>
                                        <p:tav tm="0">
                                          <p:val>
                                            <p:strVal val="#ppt_y-0.4"/>
                                          </p:val>
                                        </p:tav>
                                        <p:tav tm="100000">
                                          <p:val>
                                            <p:strVal val="#ppt_y+0.1"/>
                                          </p:val>
                                        </p:tav>
                                      </p:tavLst>
                                    </p:anim>
                                    <p:anim calcmode="lin" valueType="num">
                                      <p:cBhvr>
                                        <p:cTn id="65" dur="200" accel="100000" fill="hold">
                                          <p:stCondLst>
                                            <p:cond delay="800"/>
                                          </p:stCondLst>
                                        </p:cTn>
                                        <p:tgtEl>
                                          <p:spTgt spid="26"/>
                                        </p:tgtEl>
                                        <p:attrNameLst>
                                          <p:attrName>ppt_x</p:attrName>
                                        </p:attrNameLst>
                                      </p:cBhvr>
                                      <p:tavLst>
                                        <p:tav tm="0">
                                          <p:val>
                                            <p:strVal val="#ppt_x-0.05"/>
                                          </p:val>
                                        </p:tav>
                                        <p:tav tm="100000">
                                          <p:val>
                                            <p:strVal val="#ppt_x"/>
                                          </p:val>
                                        </p:tav>
                                      </p:tavLst>
                                    </p:anim>
                                    <p:anim calcmode="lin" valueType="num">
                                      <p:cBhvr>
                                        <p:cTn id="66" dur="200" accel="100000" fill="hold">
                                          <p:stCondLst>
                                            <p:cond delay="800"/>
                                          </p:stCondLst>
                                        </p:cTn>
                                        <p:tgtEl>
                                          <p:spTgt spid="26"/>
                                        </p:tgtEl>
                                        <p:attrNameLst>
                                          <p:attrName>ppt_y</p:attrName>
                                        </p:attrNameLst>
                                      </p:cBhvr>
                                      <p:tavLst>
                                        <p:tav tm="0">
                                          <p:val>
                                            <p:strVal val="#ppt_y+0.1"/>
                                          </p:val>
                                        </p:tav>
                                        <p:tav tm="100000">
                                          <p:val>
                                            <p:strVal val="#ppt_y"/>
                                          </p:val>
                                        </p:tav>
                                      </p:tavLst>
                                    </p:anim>
                                  </p:childTnLst>
                                </p:cTn>
                              </p:par>
                              <p:par>
                                <p:cTn id="67" presetID="30" presetClass="entr" presetSubtype="0" fill="hold" nodeType="withEffect">
                                  <p:stCondLst>
                                    <p:cond delay="50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800" decel="100000"/>
                                        <p:tgtEl>
                                          <p:spTgt spid="29"/>
                                        </p:tgtEl>
                                      </p:cBhvr>
                                    </p:animEffect>
                                    <p:anim calcmode="lin" valueType="num">
                                      <p:cBhvr>
                                        <p:cTn id="70" dur="800" decel="100000" fill="hold"/>
                                        <p:tgtEl>
                                          <p:spTgt spid="29"/>
                                        </p:tgtEl>
                                        <p:attrNameLst>
                                          <p:attrName>style.rotation</p:attrName>
                                        </p:attrNameLst>
                                      </p:cBhvr>
                                      <p:tavLst>
                                        <p:tav tm="0">
                                          <p:val>
                                            <p:fltVal val="-90"/>
                                          </p:val>
                                        </p:tav>
                                        <p:tav tm="100000">
                                          <p:val>
                                            <p:fltVal val="0"/>
                                          </p:val>
                                        </p:tav>
                                      </p:tavLst>
                                    </p:anim>
                                    <p:anim calcmode="lin" valueType="num">
                                      <p:cBhvr>
                                        <p:cTn id="71" dur="800" decel="100000" fill="hold"/>
                                        <p:tgtEl>
                                          <p:spTgt spid="29"/>
                                        </p:tgtEl>
                                        <p:attrNameLst>
                                          <p:attrName>ppt_x</p:attrName>
                                        </p:attrNameLst>
                                      </p:cBhvr>
                                      <p:tavLst>
                                        <p:tav tm="0">
                                          <p:val>
                                            <p:strVal val="#ppt_x+0.4"/>
                                          </p:val>
                                        </p:tav>
                                        <p:tav tm="100000">
                                          <p:val>
                                            <p:strVal val="#ppt_x-0.05"/>
                                          </p:val>
                                        </p:tav>
                                      </p:tavLst>
                                    </p:anim>
                                    <p:anim calcmode="lin" valueType="num">
                                      <p:cBhvr>
                                        <p:cTn id="72" dur="800" decel="100000" fill="hold"/>
                                        <p:tgtEl>
                                          <p:spTgt spid="29"/>
                                        </p:tgtEl>
                                        <p:attrNameLst>
                                          <p:attrName>ppt_y</p:attrName>
                                        </p:attrNameLst>
                                      </p:cBhvr>
                                      <p:tavLst>
                                        <p:tav tm="0">
                                          <p:val>
                                            <p:strVal val="#ppt_y-0.4"/>
                                          </p:val>
                                        </p:tav>
                                        <p:tav tm="100000">
                                          <p:val>
                                            <p:strVal val="#ppt_y+0.1"/>
                                          </p:val>
                                        </p:tav>
                                      </p:tavLst>
                                    </p:anim>
                                    <p:anim calcmode="lin" valueType="num">
                                      <p:cBhvr>
                                        <p:cTn id="73" dur="200" accel="100000" fill="hold">
                                          <p:stCondLst>
                                            <p:cond delay="800"/>
                                          </p:stCondLst>
                                        </p:cTn>
                                        <p:tgtEl>
                                          <p:spTgt spid="29"/>
                                        </p:tgtEl>
                                        <p:attrNameLst>
                                          <p:attrName>ppt_x</p:attrName>
                                        </p:attrNameLst>
                                      </p:cBhvr>
                                      <p:tavLst>
                                        <p:tav tm="0">
                                          <p:val>
                                            <p:strVal val="#ppt_x-0.05"/>
                                          </p:val>
                                        </p:tav>
                                        <p:tav tm="100000">
                                          <p:val>
                                            <p:strVal val="#ppt_x"/>
                                          </p:val>
                                        </p:tav>
                                      </p:tavLst>
                                    </p:anim>
                                    <p:anim calcmode="lin" valueType="num">
                                      <p:cBhvr>
                                        <p:cTn id="74" dur="200" accel="100000" fill="hold">
                                          <p:stCondLst>
                                            <p:cond delay="800"/>
                                          </p:stCondLst>
                                        </p:cTn>
                                        <p:tgtEl>
                                          <p:spTgt spid="29"/>
                                        </p:tgtEl>
                                        <p:attrNameLst>
                                          <p:attrName>ppt_y</p:attrName>
                                        </p:attrNameLst>
                                      </p:cBhvr>
                                      <p:tavLst>
                                        <p:tav tm="0">
                                          <p:val>
                                            <p:strVal val="#ppt_y+0.1"/>
                                          </p:val>
                                        </p:tav>
                                        <p:tav tm="100000">
                                          <p:val>
                                            <p:strVal val="#ppt_y"/>
                                          </p:val>
                                        </p:tav>
                                      </p:tavLst>
                                    </p:anim>
                                  </p:childTnLst>
                                </p:cTn>
                              </p:par>
                              <p:par>
                                <p:cTn id="75" presetID="30" presetClass="entr" presetSubtype="0" fill="hold" nodeType="withEffect">
                                  <p:stCondLst>
                                    <p:cond delay="1000"/>
                                  </p:stCondLst>
                                  <p:childTnLst>
                                    <p:set>
                                      <p:cBhvr>
                                        <p:cTn id="76" dur="1" fill="hold">
                                          <p:stCondLst>
                                            <p:cond delay="0"/>
                                          </p:stCondLst>
                                        </p:cTn>
                                        <p:tgtEl>
                                          <p:spTgt spid="34"/>
                                        </p:tgtEl>
                                        <p:attrNameLst>
                                          <p:attrName>style.visibility</p:attrName>
                                        </p:attrNameLst>
                                      </p:cBhvr>
                                      <p:to>
                                        <p:strVal val="visible"/>
                                      </p:to>
                                    </p:set>
                                    <p:animEffect transition="in" filter="fade">
                                      <p:cBhvr>
                                        <p:cTn id="77" dur="800" decel="100000"/>
                                        <p:tgtEl>
                                          <p:spTgt spid="34"/>
                                        </p:tgtEl>
                                      </p:cBhvr>
                                    </p:animEffect>
                                    <p:anim calcmode="lin" valueType="num">
                                      <p:cBhvr>
                                        <p:cTn id="78" dur="800" decel="100000" fill="hold"/>
                                        <p:tgtEl>
                                          <p:spTgt spid="34"/>
                                        </p:tgtEl>
                                        <p:attrNameLst>
                                          <p:attrName>style.rotation</p:attrName>
                                        </p:attrNameLst>
                                      </p:cBhvr>
                                      <p:tavLst>
                                        <p:tav tm="0">
                                          <p:val>
                                            <p:fltVal val="-90"/>
                                          </p:val>
                                        </p:tav>
                                        <p:tav tm="100000">
                                          <p:val>
                                            <p:fltVal val="0"/>
                                          </p:val>
                                        </p:tav>
                                      </p:tavLst>
                                    </p:anim>
                                    <p:anim calcmode="lin" valueType="num">
                                      <p:cBhvr>
                                        <p:cTn id="79" dur="800" decel="100000" fill="hold"/>
                                        <p:tgtEl>
                                          <p:spTgt spid="34"/>
                                        </p:tgtEl>
                                        <p:attrNameLst>
                                          <p:attrName>ppt_x</p:attrName>
                                        </p:attrNameLst>
                                      </p:cBhvr>
                                      <p:tavLst>
                                        <p:tav tm="0">
                                          <p:val>
                                            <p:strVal val="#ppt_x+0.4"/>
                                          </p:val>
                                        </p:tav>
                                        <p:tav tm="100000">
                                          <p:val>
                                            <p:strVal val="#ppt_x-0.05"/>
                                          </p:val>
                                        </p:tav>
                                      </p:tavLst>
                                    </p:anim>
                                    <p:anim calcmode="lin" valueType="num">
                                      <p:cBhvr>
                                        <p:cTn id="80" dur="800" decel="100000" fill="hold"/>
                                        <p:tgtEl>
                                          <p:spTgt spid="34"/>
                                        </p:tgtEl>
                                        <p:attrNameLst>
                                          <p:attrName>ppt_y</p:attrName>
                                        </p:attrNameLst>
                                      </p:cBhvr>
                                      <p:tavLst>
                                        <p:tav tm="0">
                                          <p:val>
                                            <p:strVal val="#ppt_y-0.4"/>
                                          </p:val>
                                        </p:tav>
                                        <p:tav tm="100000">
                                          <p:val>
                                            <p:strVal val="#ppt_y+0.1"/>
                                          </p:val>
                                        </p:tav>
                                      </p:tavLst>
                                    </p:anim>
                                    <p:anim calcmode="lin" valueType="num">
                                      <p:cBhvr>
                                        <p:cTn id="81" dur="200" accel="100000" fill="hold">
                                          <p:stCondLst>
                                            <p:cond delay="800"/>
                                          </p:stCondLst>
                                        </p:cTn>
                                        <p:tgtEl>
                                          <p:spTgt spid="34"/>
                                        </p:tgtEl>
                                        <p:attrNameLst>
                                          <p:attrName>ppt_x</p:attrName>
                                        </p:attrNameLst>
                                      </p:cBhvr>
                                      <p:tavLst>
                                        <p:tav tm="0">
                                          <p:val>
                                            <p:strVal val="#ppt_x-0.05"/>
                                          </p:val>
                                        </p:tav>
                                        <p:tav tm="100000">
                                          <p:val>
                                            <p:strVal val="#ppt_x"/>
                                          </p:val>
                                        </p:tav>
                                      </p:tavLst>
                                    </p:anim>
                                    <p:anim calcmode="lin" valueType="num">
                                      <p:cBhvr>
                                        <p:cTn id="82" dur="200" accel="100000" fill="hold">
                                          <p:stCondLst>
                                            <p:cond delay="800"/>
                                          </p:stCondLst>
                                        </p:cTn>
                                        <p:tgtEl>
                                          <p:spTgt spid="34"/>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a:extLst>
              <a:ext uri="{FF2B5EF4-FFF2-40B4-BE49-F238E27FC236}">
                <a16:creationId xmlns:a16="http://schemas.microsoft.com/office/drawing/2014/main" id="{4C3B1E2F-60F1-C703-76D3-45F16EA90AD8}"/>
              </a:ext>
            </a:extLst>
          </p:cNvPr>
          <p:cNvGrpSpPr/>
          <p:nvPr/>
        </p:nvGrpSpPr>
        <p:grpSpPr>
          <a:xfrm>
            <a:off x="124807" y="255352"/>
            <a:ext cx="1280160" cy="1097280"/>
            <a:chOff x="10392424" y="2782903"/>
            <a:chExt cx="1627632" cy="1371600"/>
          </a:xfrm>
        </p:grpSpPr>
        <p:sp>
          <p:nvSpPr>
            <p:cNvPr id="64" name="Hexagon 63">
              <a:extLst>
                <a:ext uri="{FF2B5EF4-FFF2-40B4-BE49-F238E27FC236}">
                  <a16:creationId xmlns:a16="http://schemas.microsoft.com/office/drawing/2014/main" id="{24A95318-2D48-66DA-989C-029AA46354F6}"/>
                </a:ext>
              </a:extLst>
            </p:cNvPr>
            <p:cNvSpPr/>
            <p:nvPr/>
          </p:nvSpPr>
          <p:spPr>
            <a:xfrm>
              <a:off x="10392424" y="2782903"/>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Graphic 76" descr="Badge 5 with solid fill">
              <a:extLst>
                <a:ext uri="{FF2B5EF4-FFF2-40B4-BE49-F238E27FC236}">
                  <a16:creationId xmlns:a16="http://schemas.microsoft.com/office/drawing/2014/main" id="{6F6DA24A-440D-0936-B53F-1AAC7F2A8B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49040" y="3011503"/>
              <a:ext cx="914400" cy="914400"/>
            </a:xfrm>
            <a:prstGeom prst="rect">
              <a:avLst/>
            </a:prstGeom>
          </p:spPr>
        </p:pic>
      </p:grpSp>
      <p:sp>
        <p:nvSpPr>
          <p:cNvPr id="107" name="Chevron 106">
            <a:extLst>
              <a:ext uri="{FF2B5EF4-FFF2-40B4-BE49-F238E27FC236}">
                <a16:creationId xmlns:a16="http://schemas.microsoft.com/office/drawing/2014/main" id="{98534470-DBB2-F70A-6047-BB4188F519D0}"/>
              </a:ext>
            </a:extLst>
          </p:cNvPr>
          <p:cNvSpPr/>
          <p:nvPr/>
        </p:nvSpPr>
        <p:spPr>
          <a:xfrm>
            <a:off x="1607806" y="450049"/>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SUMMARY</a:t>
            </a:r>
          </a:p>
        </p:txBody>
      </p:sp>
      <p:grpSp>
        <p:nvGrpSpPr>
          <p:cNvPr id="83" name="Group 82">
            <a:extLst>
              <a:ext uri="{FF2B5EF4-FFF2-40B4-BE49-F238E27FC236}">
                <a16:creationId xmlns:a16="http://schemas.microsoft.com/office/drawing/2014/main" id="{352E60DD-43AF-0BD0-0163-2E67136862E7}"/>
              </a:ext>
            </a:extLst>
          </p:cNvPr>
          <p:cNvGrpSpPr/>
          <p:nvPr/>
        </p:nvGrpSpPr>
        <p:grpSpPr>
          <a:xfrm>
            <a:off x="128704" y="245593"/>
            <a:ext cx="1280160" cy="1097280"/>
            <a:chOff x="7846922" y="2772466"/>
            <a:chExt cx="1627632" cy="1371600"/>
          </a:xfrm>
        </p:grpSpPr>
        <p:sp>
          <p:nvSpPr>
            <p:cNvPr id="63" name="Hexagon 62">
              <a:extLst>
                <a:ext uri="{FF2B5EF4-FFF2-40B4-BE49-F238E27FC236}">
                  <a16:creationId xmlns:a16="http://schemas.microsoft.com/office/drawing/2014/main" id="{39F5C3FA-C29C-5397-6A7B-C083EBACF344}"/>
                </a:ext>
              </a:extLst>
            </p:cNvPr>
            <p:cNvSpPr/>
            <p:nvPr/>
          </p:nvSpPr>
          <p:spPr>
            <a:xfrm>
              <a:off x="7846922" y="277246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Graphic 74" descr="Badge 4 with solid fill">
              <a:extLst>
                <a:ext uri="{FF2B5EF4-FFF2-40B4-BE49-F238E27FC236}">
                  <a16:creationId xmlns:a16="http://schemas.microsoft.com/office/drawing/2014/main" id="{635E07D0-3907-CA4D-8462-526D416CBE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03538" y="3001066"/>
              <a:ext cx="914400" cy="914400"/>
            </a:xfrm>
            <a:prstGeom prst="rect">
              <a:avLst/>
            </a:prstGeom>
          </p:spPr>
        </p:pic>
      </p:grpSp>
      <p:sp>
        <p:nvSpPr>
          <p:cNvPr id="106" name="Chevron 105">
            <a:extLst>
              <a:ext uri="{FF2B5EF4-FFF2-40B4-BE49-F238E27FC236}">
                <a16:creationId xmlns:a16="http://schemas.microsoft.com/office/drawing/2014/main" id="{73B49391-F345-C473-327A-0215E32F6785}"/>
              </a:ext>
            </a:extLst>
          </p:cNvPr>
          <p:cNvSpPr/>
          <p:nvPr/>
        </p:nvSpPr>
        <p:spPr>
          <a:xfrm>
            <a:off x="1607806" y="440290"/>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MACHINE LEARNING MODEL</a:t>
            </a:r>
          </a:p>
        </p:txBody>
      </p:sp>
      <p:grpSp>
        <p:nvGrpSpPr>
          <p:cNvPr id="82" name="Group 81">
            <a:extLst>
              <a:ext uri="{FF2B5EF4-FFF2-40B4-BE49-F238E27FC236}">
                <a16:creationId xmlns:a16="http://schemas.microsoft.com/office/drawing/2014/main" id="{6A7F70EF-EFED-C1F4-AFB4-2EBFD484180C}"/>
              </a:ext>
            </a:extLst>
          </p:cNvPr>
          <p:cNvGrpSpPr/>
          <p:nvPr/>
        </p:nvGrpSpPr>
        <p:grpSpPr>
          <a:xfrm>
            <a:off x="13370651" y="222049"/>
            <a:ext cx="1280160" cy="1097280"/>
            <a:chOff x="5301422" y="2772466"/>
            <a:chExt cx="1627632" cy="1371600"/>
          </a:xfrm>
        </p:grpSpPr>
        <p:sp>
          <p:nvSpPr>
            <p:cNvPr id="62" name="Hexagon 61">
              <a:extLst>
                <a:ext uri="{FF2B5EF4-FFF2-40B4-BE49-F238E27FC236}">
                  <a16:creationId xmlns:a16="http://schemas.microsoft.com/office/drawing/2014/main" id="{8C595034-7CD4-1559-1BD6-6E7F9449864E}"/>
                </a:ext>
              </a:extLst>
            </p:cNvPr>
            <p:cNvSpPr/>
            <p:nvPr/>
          </p:nvSpPr>
          <p:spPr>
            <a:xfrm>
              <a:off x="5301422" y="277246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descr="Badge 3 with solid fill">
              <a:extLst>
                <a:ext uri="{FF2B5EF4-FFF2-40B4-BE49-F238E27FC236}">
                  <a16:creationId xmlns:a16="http://schemas.microsoft.com/office/drawing/2014/main" id="{0A010CC1-BCD2-173A-2A16-824A01C97E2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58038" y="3001066"/>
              <a:ext cx="914400" cy="914400"/>
            </a:xfrm>
            <a:prstGeom prst="rect">
              <a:avLst/>
            </a:prstGeom>
          </p:spPr>
        </p:pic>
      </p:grpSp>
      <p:sp>
        <p:nvSpPr>
          <p:cNvPr id="105" name="Chevron 104">
            <a:extLst>
              <a:ext uri="{FF2B5EF4-FFF2-40B4-BE49-F238E27FC236}">
                <a16:creationId xmlns:a16="http://schemas.microsoft.com/office/drawing/2014/main" id="{D47E79EF-A9C4-D5FC-047F-36C885674137}"/>
              </a:ext>
            </a:extLst>
          </p:cNvPr>
          <p:cNvSpPr/>
          <p:nvPr/>
        </p:nvSpPr>
        <p:spPr>
          <a:xfrm>
            <a:off x="14845855" y="416746"/>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TF-IDF SCORE</a:t>
            </a:r>
          </a:p>
        </p:txBody>
      </p:sp>
      <p:pic>
        <p:nvPicPr>
          <p:cNvPr id="3" name="Picture 2" descr="A hand holding a phone&#10;&#10;Description automatically generated">
            <a:extLst>
              <a:ext uri="{FF2B5EF4-FFF2-40B4-BE49-F238E27FC236}">
                <a16:creationId xmlns:a16="http://schemas.microsoft.com/office/drawing/2014/main" id="{264AF917-30F8-2477-7796-655636B1FF82}"/>
              </a:ext>
            </a:extLst>
          </p:cNvPr>
          <p:cNvPicPr>
            <a:picLocks noChangeAspect="1"/>
          </p:cNvPicPr>
          <p:nvPr/>
        </p:nvPicPr>
        <p:blipFill>
          <a:blip r:embed="rId9"/>
          <a:stretch>
            <a:fillRect/>
          </a:stretch>
        </p:blipFill>
        <p:spPr>
          <a:xfrm rot="937713">
            <a:off x="-7644383" y="3162438"/>
            <a:ext cx="3784600" cy="3848100"/>
          </a:xfrm>
          <a:prstGeom prst="rect">
            <a:avLst/>
          </a:prstGeom>
        </p:spPr>
      </p:pic>
      <p:pic>
        <p:nvPicPr>
          <p:cNvPr id="5" name="Picture 4" descr="A yellow bag with blue letters&#10;&#10;Description automatically generated">
            <a:extLst>
              <a:ext uri="{FF2B5EF4-FFF2-40B4-BE49-F238E27FC236}">
                <a16:creationId xmlns:a16="http://schemas.microsoft.com/office/drawing/2014/main" id="{99D9DE68-C591-EA84-16F2-BA091F85D204}"/>
              </a:ext>
            </a:extLst>
          </p:cNvPr>
          <p:cNvPicPr>
            <a:picLocks noChangeAspect="1"/>
          </p:cNvPicPr>
          <p:nvPr/>
        </p:nvPicPr>
        <p:blipFill rotWithShape="1">
          <a:blip r:embed="rId10"/>
          <a:srcRect l="10000" t="66415" r="10000" b="11474"/>
          <a:stretch/>
        </p:blipFill>
        <p:spPr>
          <a:xfrm rot="855436">
            <a:off x="-6247998" y="4833938"/>
            <a:ext cx="851538" cy="234173"/>
          </a:xfrm>
          <a:prstGeom prst="rect">
            <a:avLst/>
          </a:prstGeom>
        </p:spPr>
      </p:pic>
      <p:pic>
        <p:nvPicPr>
          <p:cNvPr id="6" name="Picture 5" descr="A yellow bag with blue letters&#10;&#10;Description automatically generated">
            <a:extLst>
              <a:ext uri="{FF2B5EF4-FFF2-40B4-BE49-F238E27FC236}">
                <a16:creationId xmlns:a16="http://schemas.microsoft.com/office/drawing/2014/main" id="{CE883A11-4142-A6B9-6F2F-42949694B83D}"/>
              </a:ext>
            </a:extLst>
          </p:cNvPr>
          <p:cNvPicPr>
            <a:picLocks noChangeAspect="1"/>
          </p:cNvPicPr>
          <p:nvPr/>
        </p:nvPicPr>
        <p:blipFill rotWithShape="1">
          <a:blip r:embed="rId10"/>
          <a:srcRect l="19986" t="4775" r="17347" b="32244"/>
          <a:stretch/>
        </p:blipFill>
        <p:spPr>
          <a:xfrm rot="960127">
            <a:off x="-5934743" y="4013419"/>
            <a:ext cx="622547" cy="622547"/>
          </a:xfrm>
          <a:prstGeom prst="rect">
            <a:avLst/>
          </a:prstGeom>
        </p:spPr>
      </p:pic>
      <p:pic>
        <p:nvPicPr>
          <p:cNvPr id="14" name="Picture 13" descr="A screenshot of a review&#10;&#10;Description automatically generated">
            <a:extLst>
              <a:ext uri="{FF2B5EF4-FFF2-40B4-BE49-F238E27FC236}">
                <a16:creationId xmlns:a16="http://schemas.microsoft.com/office/drawing/2014/main" id="{D0697243-7177-0E81-B842-CFA1F33EDE12}"/>
              </a:ext>
            </a:extLst>
          </p:cNvPr>
          <p:cNvPicPr>
            <a:picLocks noChangeAspect="1"/>
          </p:cNvPicPr>
          <p:nvPr/>
        </p:nvPicPr>
        <p:blipFill rotWithShape="1">
          <a:blip r:embed="rId11"/>
          <a:srcRect l="26154" t="19408" r="51411" b="56191"/>
          <a:stretch/>
        </p:blipFill>
        <p:spPr>
          <a:xfrm>
            <a:off x="-5378262" y="2492019"/>
            <a:ext cx="1051816" cy="531628"/>
          </a:xfrm>
          <a:prstGeom prst="rect">
            <a:avLst/>
          </a:prstGeom>
        </p:spPr>
      </p:pic>
      <p:pic>
        <p:nvPicPr>
          <p:cNvPr id="15" name="Picture 14" descr="A screenshot of a review&#10;&#10;Description automatically generated">
            <a:extLst>
              <a:ext uri="{FF2B5EF4-FFF2-40B4-BE49-F238E27FC236}">
                <a16:creationId xmlns:a16="http://schemas.microsoft.com/office/drawing/2014/main" id="{3DA00E27-0E78-25D2-93E7-55255E4B0337}"/>
              </a:ext>
            </a:extLst>
          </p:cNvPr>
          <p:cNvPicPr>
            <a:picLocks noChangeAspect="1"/>
          </p:cNvPicPr>
          <p:nvPr/>
        </p:nvPicPr>
        <p:blipFill rotWithShape="1">
          <a:blip r:embed="rId11"/>
          <a:srcRect l="26382" t="74685" r="51183" b="280"/>
          <a:stretch/>
        </p:blipFill>
        <p:spPr>
          <a:xfrm>
            <a:off x="-4766722" y="3296874"/>
            <a:ext cx="843827" cy="437597"/>
          </a:xfrm>
          <a:prstGeom prst="rect">
            <a:avLst/>
          </a:prstGeom>
        </p:spPr>
      </p:pic>
      <p:pic>
        <p:nvPicPr>
          <p:cNvPr id="16" name="Picture 15" descr="A screenshot of a review&#10;&#10;Description automatically generated">
            <a:extLst>
              <a:ext uri="{FF2B5EF4-FFF2-40B4-BE49-F238E27FC236}">
                <a16:creationId xmlns:a16="http://schemas.microsoft.com/office/drawing/2014/main" id="{25F49080-49CD-DB86-5ADE-A2102E7978A4}"/>
              </a:ext>
            </a:extLst>
          </p:cNvPr>
          <p:cNvPicPr>
            <a:picLocks noChangeAspect="1"/>
          </p:cNvPicPr>
          <p:nvPr/>
        </p:nvPicPr>
        <p:blipFill rotWithShape="1">
          <a:blip r:embed="rId11"/>
          <a:srcRect l="76404" t="74684"/>
          <a:stretch/>
        </p:blipFill>
        <p:spPr>
          <a:xfrm>
            <a:off x="-6435930" y="2694718"/>
            <a:ext cx="854875" cy="426234"/>
          </a:xfrm>
          <a:prstGeom prst="rect">
            <a:avLst/>
          </a:prstGeom>
        </p:spPr>
      </p:pic>
      <p:pic>
        <p:nvPicPr>
          <p:cNvPr id="17" name="Picture 16" descr="A screenshot of a review&#10;&#10;Description automatically generated">
            <a:extLst>
              <a:ext uri="{FF2B5EF4-FFF2-40B4-BE49-F238E27FC236}">
                <a16:creationId xmlns:a16="http://schemas.microsoft.com/office/drawing/2014/main" id="{441AFC01-0A59-E0AB-9B11-38AA00F391A4}"/>
              </a:ext>
            </a:extLst>
          </p:cNvPr>
          <p:cNvPicPr>
            <a:picLocks noChangeAspect="1"/>
          </p:cNvPicPr>
          <p:nvPr/>
        </p:nvPicPr>
        <p:blipFill rotWithShape="1">
          <a:blip r:embed="rId11"/>
          <a:srcRect l="52008" t="18525" r="25557" b="56159"/>
          <a:stretch/>
        </p:blipFill>
        <p:spPr>
          <a:xfrm>
            <a:off x="-6132532" y="1946693"/>
            <a:ext cx="887159" cy="465218"/>
          </a:xfrm>
          <a:prstGeom prst="rect">
            <a:avLst/>
          </a:prstGeom>
        </p:spPr>
      </p:pic>
      <p:pic>
        <p:nvPicPr>
          <p:cNvPr id="18" name="Picture 17" descr="A screenshot of a review&#10;&#10;Description automatically generated">
            <a:extLst>
              <a:ext uri="{FF2B5EF4-FFF2-40B4-BE49-F238E27FC236}">
                <a16:creationId xmlns:a16="http://schemas.microsoft.com/office/drawing/2014/main" id="{5EB4ABCA-1297-1E54-58BB-C1BD45A2CE5D}"/>
              </a:ext>
            </a:extLst>
          </p:cNvPr>
          <p:cNvPicPr>
            <a:picLocks noChangeAspect="1"/>
          </p:cNvPicPr>
          <p:nvPr/>
        </p:nvPicPr>
        <p:blipFill rotWithShape="1">
          <a:blip r:embed="rId11"/>
          <a:srcRect l="1" t="16437" r="78570" b="57090"/>
          <a:stretch/>
        </p:blipFill>
        <p:spPr>
          <a:xfrm>
            <a:off x="-7546041" y="2386275"/>
            <a:ext cx="926037" cy="531628"/>
          </a:xfrm>
          <a:prstGeom prst="rect">
            <a:avLst/>
          </a:prstGeom>
        </p:spPr>
      </p:pic>
      <p:pic>
        <p:nvPicPr>
          <p:cNvPr id="19" name="Picture 18" descr="A screenshot of a review&#10;&#10;Description automatically generated">
            <a:extLst>
              <a:ext uri="{FF2B5EF4-FFF2-40B4-BE49-F238E27FC236}">
                <a16:creationId xmlns:a16="http://schemas.microsoft.com/office/drawing/2014/main" id="{48D354B4-D779-E4AD-6A65-C123D0045F2D}"/>
              </a:ext>
            </a:extLst>
          </p:cNvPr>
          <p:cNvPicPr>
            <a:picLocks noChangeAspect="1"/>
          </p:cNvPicPr>
          <p:nvPr/>
        </p:nvPicPr>
        <p:blipFill rotWithShape="1">
          <a:blip r:embed="rId11"/>
          <a:srcRect l="76816" t="16302" r="749" b="58382"/>
          <a:stretch/>
        </p:blipFill>
        <p:spPr>
          <a:xfrm>
            <a:off x="-4118352" y="4419396"/>
            <a:ext cx="1013801" cy="531628"/>
          </a:xfrm>
          <a:prstGeom prst="rect">
            <a:avLst/>
          </a:prstGeom>
        </p:spPr>
      </p:pic>
      <p:pic>
        <p:nvPicPr>
          <p:cNvPr id="20" name="Picture 19" descr="A blue thumb up in a speech bubble&#10;&#10;Description automatically generated">
            <a:extLst>
              <a:ext uri="{FF2B5EF4-FFF2-40B4-BE49-F238E27FC236}">
                <a16:creationId xmlns:a16="http://schemas.microsoft.com/office/drawing/2014/main" id="{47D210A8-9458-6BBC-90BF-4D2A94E0FB3D}"/>
              </a:ext>
            </a:extLst>
          </p:cNvPr>
          <p:cNvPicPr>
            <a:picLocks noChangeAspect="1"/>
          </p:cNvPicPr>
          <p:nvPr/>
        </p:nvPicPr>
        <p:blipFill rotWithShape="1">
          <a:blip r:embed="rId12"/>
          <a:srcRect r="19599" b="25899"/>
          <a:stretch/>
        </p:blipFill>
        <p:spPr>
          <a:xfrm>
            <a:off x="-4181195" y="3679774"/>
            <a:ext cx="615478" cy="605072"/>
          </a:xfrm>
          <a:prstGeom prst="rect">
            <a:avLst/>
          </a:prstGeom>
        </p:spPr>
      </p:pic>
      <p:pic>
        <p:nvPicPr>
          <p:cNvPr id="21" name="Picture 20" descr="A blue thumb up in a speech bubble&#10;&#10;Description automatically generated">
            <a:extLst>
              <a:ext uri="{FF2B5EF4-FFF2-40B4-BE49-F238E27FC236}">
                <a16:creationId xmlns:a16="http://schemas.microsoft.com/office/drawing/2014/main" id="{8E82CD50-0C82-FDFE-532E-C5F507414BFC}"/>
              </a:ext>
            </a:extLst>
          </p:cNvPr>
          <p:cNvPicPr>
            <a:picLocks noChangeAspect="1"/>
          </p:cNvPicPr>
          <p:nvPr/>
        </p:nvPicPr>
        <p:blipFill rotWithShape="1">
          <a:blip r:embed="rId12"/>
          <a:srcRect r="19599" b="25899"/>
          <a:stretch/>
        </p:blipFill>
        <p:spPr>
          <a:xfrm>
            <a:off x="-7654750" y="3362159"/>
            <a:ext cx="615478" cy="605072"/>
          </a:xfrm>
          <a:prstGeom prst="rect">
            <a:avLst/>
          </a:prstGeom>
        </p:spPr>
      </p:pic>
      <p:pic>
        <p:nvPicPr>
          <p:cNvPr id="22" name="Graphic 21" descr="Comment Dislike with solid fill">
            <a:extLst>
              <a:ext uri="{FF2B5EF4-FFF2-40B4-BE49-F238E27FC236}">
                <a16:creationId xmlns:a16="http://schemas.microsoft.com/office/drawing/2014/main" id="{3954AE1C-F112-F998-4E7E-3E5F78A1725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26736" y="2620850"/>
            <a:ext cx="537680" cy="537680"/>
          </a:xfrm>
          <a:prstGeom prst="rect">
            <a:avLst/>
          </a:prstGeom>
        </p:spPr>
      </p:pic>
      <p:pic>
        <p:nvPicPr>
          <p:cNvPr id="23" name="Graphic 22" descr="Comment Dislike with solid fill">
            <a:extLst>
              <a:ext uri="{FF2B5EF4-FFF2-40B4-BE49-F238E27FC236}">
                <a16:creationId xmlns:a16="http://schemas.microsoft.com/office/drawing/2014/main" id="{04327630-597A-35BB-9E63-F5596B7ABE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31593" y="4665810"/>
            <a:ext cx="772787" cy="772787"/>
          </a:xfrm>
          <a:prstGeom prst="rect">
            <a:avLst/>
          </a:prstGeom>
        </p:spPr>
      </p:pic>
      <p:sp>
        <p:nvSpPr>
          <p:cNvPr id="24" name="TextBox 23">
            <a:extLst>
              <a:ext uri="{FF2B5EF4-FFF2-40B4-BE49-F238E27FC236}">
                <a16:creationId xmlns:a16="http://schemas.microsoft.com/office/drawing/2014/main" id="{6C194C74-2A7B-0324-FC2C-F83D45DF1D25}"/>
              </a:ext>
            </a:extLst>
          </p:cNvPr>
          <p:cNvSpPr txBox="1"/>
          <p:nvPr/>
        </p:nvSpPr>
        <p:spPr>
          <a:xfrm>
            <a:off x="-159222" y="-1765117"/>
            <a:ext cx="12192000" cy="1015663"/>
          </a:xfrm>
          <a:prstGeom prst="rect">
            <a:avLst/>
          </a:prstGeom>
          <a:noFill/>
        </p:spPr>
        <p:txBody>
          <a:bodyPr wrap="square" rtlCol="0">
            <a:spAutoFit/>
          </a:bodyPr>
          <a:lstStyle/>
          <a:p>
            <a:pPr algn="ctr"/>
            <a:r>
              <a:rPr lang="en-US" sz="6000" b="1" i="0" u="none" strike="noStrike" spc="-50" dirty="0">
                <a:solidFill>
                  <a:srgbClr val="117AD4"/>
                </a:solidFill>
                <a:effectLst/>
                <a:latin typeface="Gurmukhi MN" panose="02020600050405020304" pitchFamily="18" charset="0"/>
                <a:ea typeface="Ayuthaya" pitchFamily="2" charset="-34"/>
                <a:cs typeface="Gurmukhi MN" panose="02020600050405020304" pitchFamily="18" charset="0"/>
              </a:rPr>
              <a:t>Sentiment Analysis using Python</a:t>
            </a:r>
          </a:p>
        </p:txBody>
      </p:sp>
      <p:sp>
        <p:nvSpPr>
          <p:cNvPr id="25" name="TextBox 24">
            <a:extLst>
              <a:ext uri="{FF2B5EF4-FFF2-40B4-BE49-F238E27FC236}">
                <a16:creationId xmlns:a16="http://schemas.microsoft.com/office/drawing/2014/main" id="{436A3B5F-34A0-1D5A-7BEA-8EFBD77ECF91}"/>
              </a:ext>
            </a:extLst>
          </p:cNvPr>
          <p:cNvSpPr txBox="1"/>
          <p:nvPr/>
        </p:nvSpPr>
        <p:spPr>
          <a:xfrm>
            <a:off x="-159222" y="-684886"/>
            <a:ext cx="12192000" cy="707886"/>
          </a:xfrm>
          <a:prstGeom prst="rect">
            <a:avLst/>
          </a:prstGeom>
          <a:noFill/>
        </p:spPr>
        <p:txBody>
          <a:bodyPr wrap="square" rtlCol="0">
            <a:spAutoFit/>
          </a:bodyPr>
          <a:lstStyle/>
          <a:p>
            <a:pPr algn="ctr"/>
            <a:r>
              <a:rPr lang="en-US" sz="4000" b="1" spc="-50" dirty="0">
                <a:solidFill>
                  <a:srgbClr val="117AD4"/>
                </a:solidFill>
                <a:latin typeface="Gurmukhi MN" panose="02020600050405020304" pitchFamily="18" charset="0"/>
                <a:ea typeface="Ayuthaya" pitchFamily="2" charset="-34"/>
                <a:cs typeface="Gurmukhi MN" panose="02020600050405020304" pitchFamily="18" charset="0"/>
              </a:rPr>
              <a:t>(updated)</a:t>
            </a:r>
          </a:p>
        </p:txBody>
      </p:sp>
      <p:grpSp>
        <p:nvGrpSpPr>
          <p:cNvPr id="26" name="Group 25">
            <a:extLst>
              <a:ext uri="{FF2B5EF4-FFF2-40B4-BE49-F238E27FC236}">
                <a16:creationId xmlns:a16="http://schemas.microsoft.com/office/drawing/2014/main" id="{C384780E-9BEE-0CFD-DDC7-D2DE0AF2E249}"/>
              </a:ext>
            </a:extLst>
          </p:cNvPr>
          <p:cNvGrpSpPr/>
          <p:nvPr/>
        </p:nvGrpSpPr>
        <p:grpSpPr>
          <a:xfrm>
            <a:off x="13623245" y="2204045"/>
            <a:ext cx="4003732" cy="1157716"/>
            <a:chOff x="4887475" y="2603529"/>
            <a:chExt cx="3783628" cy="875148"/>
          </a:xfrm>
          <a:solidFill>
            <a:schemeClr val="accent1">
              <a:lumMod val="60000"/>
              <a:lumOff val="40000"/>
            </a:schemeClr>
          </a:solidFill>
        </p:grpSpPr>
        <p:sp>
          <p:nvSpPr>
            <p:cNvPr id="27" name="Oval Callout 26">
              <a:extLst>
                <a:ext uri="{FF2B5EF4-FFF2-40B4-BE49-F238E27FC236}">
                  <a16:creationId xmlns:a16="http://schemas.microsoft.com/office/drawing/2014/main" id="{C38A5C30-2596-F8A9-7B70-D7B2AA9BC9FF}"/>
                </a:ext>
              </a:extLst>
            </p:cNvPr>
            <p:cNvSpPr/>
            <p:nvPr/>
          </p:nvSpPr>
          <p:spPr>
            <a:xfrm>
              <a:off x="4887475" y="2603529"/>
              <a:ext cx="3783628" cy="875148"/>
            </a:xfrm>
            <a:prstGeom prst="wedgeEllipseCallout">
              <a:avLst>
                <a:gd name="adj1" fmla="val -52407"/>
                <a:gd name="adj2" fmla="val 44722"/>
              </a:avLst>
            </a:prstGeom>
            <a:solidFill>
              <a:schemeClr val="accent2">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b="1" dirty="0">
                  <a:solidFill>
                    <a:schemeClr val="tx1"/>
                  </a:solidFill>
                </a:rPr>
                <a:t>THAO TRAN </a:t>
              </a:r>
              <a:r>
                <a:rPr lang="en-US" sz="1500" dirty="0">
                  <a:solidFill>
                    <a:schemeClr val="tx1"/>
                  </a:solidFill>
                </a:rPr>
                <a:t>(★★★★★</a:t>
              </a:r>
              <a:r>
                <a:rPr lang="en-US" sz="1200" dirty="0">
                  <a:solidFill>
                    <a:schemeClr val="tx1"/>
                  </a:solidFill>
                </a:rPr>
                <a:t>)</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a:t>
              </a:r>
            </a:p>
          </p:txBody>
        </p:sp>
        <p:pic>
          <p:nvPicPr>
            <p:cNvPr id="28" name="Picture 27" descr="A group of cartoon girls&#10;&#10;Description automatically generated">
              <a:extLst>
                <a:ext uri="{FF2B5EF4-FFF2-40B4-BE49-F238E27FC236}">
                  <a16:creationId xmlns:a16="http://schemas.microsoft.com/office/drawing/2014/main" id="{32B31188-113A-B34C-461C-E4F917DE1C90}"/>
                </a:ext>
              </a:extLst>
            </p:cNvPr>
            <p:cNvPicPr>
              <a:picLocks noChangeAspect="1"/>
            </p:cNvPicPr>
            <p:nvPr/>
          </p:nvPicPr>
          <p:blipFill rotWithShape="1">
            <a:blip r:embed="rId15"/>
            <a:srcRect l="51887" t="49565" b="4548"/>
            <a:stretch/>
          </p:blipFill>
          <p:spPr>
            <a:xfrm>
              <a:off x="7648322" y="2761797"/>
              <a:ext cx="455177" cy="434111"/>
            </a:xfrm>
            <a:prstGeom prst="rect">
              <a:avLst/>
            </a:prstGeom>
            <a:grpFill/>
          </p:spPr>
        </p:pic>
      </p:grpSp>
      <p:grpSp>
        <p:nvGrpSpPr>
          <p:cNvPr id="29" name="Group 28">
            <a:extLst>
              <a:ext uri="{FF2B5EF4-FFF2-40B4-BE49-F238E27FC236}">
                <a16:creationId xmlns:a16="http://schemas.microsoft.com/office/drawing/2014/main" id="{102CFB59-A83C-10B5-1788-02BAA7834C4D}"/>
              </a:ext>
            </a:extLst>
          </p:cNvPr>
          <p:cNvGrpSpPr/>
          <p:nvPr/>
        </p:nvGrpSpPr>
        <p:grpSpPr>
          <a:xfrm>
            <a:off x="15909132" y="3361759"/>
            <a:ext cx="3894750" cy="1119245"/>
            <a:chOff x="7200861" y="3476150"/>
            <a:chExt cx="2950668" cy="776378"/>
          </a:xfrm>
          <a:solidFill>
            <a:schemeClr val="accent1">
              <a:lumMod val="60000"/>
              <a:lumOff val="40000"/>
            </a:schemeClr>
          </a:solidFill>
        </p:grpSpPr>
        <p:sp>
          <p:nvSpPr>
            <p:cNvPr id="30" name="Oval Callout 29">
              <a:extLst>
                <a:ext uri="{FF2B5EF4-FFF2-40B4-BE49-F238E27FC236}">
                  <a16:creationId xmlns:a16="http://schemas.microsoft.com/office/drawing/2014/main" id="{59988748-B7FD-7679-E46C-1328541C10BC}"/>
                </a:ext>
              </a:extLst>
            </p:cNvPr>
            <p:cNvSpPr/>
            <p:nvPr/>
          </p:nvSpPr>
          <p:spPr>
            <a:xfrm>
              <a:off x="7200861" y="3476150"/>
              <a:ext cx="2950668" cy="776378"/>
            </a:xfrm>
            <a:prstGeom prst="wedgeEllipseCallout">
              <a:avLst>
                <a:gd name="adj1" fmla="val -63516"/>
                <a:gd name="adj2" fmla="val 53611"/>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b="1" dirty="0">
                  <a:solidFill>
                    <a:schemeClr val="tx1"/>
                  </a:solidFill>
                </a:rPr>
                <a:t>THU TRAN </a:t>
              </a:r>
              <a:r>
                <a:rPr lang="en-US" sz="1500" dirty="0">
                  <a:solidFill>
                    <a:schemeClr val="tx1"/>
                  </a:solidFill>
                </a:rPr>
                <a:t>(★★★)</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a:t>
              </a:r>
            </a:p>
          </p:txBody>
        </p:sp>
        <p:pic>
          <p:nvPicPr>
            <p:cNvPr id="31" name="Picture 30" descr="A cartoon of a person wearing glasses&#10;&#10;Description automatically generated">
              <a:extLst>
                <a:ext uri="{FF2B5EF4-FFF2-40B4-BE49-F238E27FC236}">
                  <a16:creationId xmlns:a16="http://schemas.microsoft.com/office/drawing/2014/main" id="{1025EF1A-2F57-6DDC-6664-7214ECB80678}"/>
                </a:ext>
              </a:extLst>
            </p:cNvPr>
            <p:cNvPicPr>
              <a:picLocks noChangeAspect="1"/>
            </p:cNvPicPr>
            <p:nvPr/>
          </p:nvPicPr>
          <p:blipFill>
            <a:blip r:embed="rId16"/>
            <a:stretch>
              <a:fillRect/>
            </a:stretch>
          </p:blipFill>
          <p:spPr>
            <a:xfrm>
              <a:off x="9253449" y="3643325"/>
              <a:ext cx="418520" cy="418520"/>
            </a:xfrm>
            <a:prstGeom prst="rect">
              <a:avLst/>
            </a:prstGeom>
            <a:grpFill/>
            <a:ln>
              <a:noFill/>
            </a:ln>
          </p:spPr>
        </p:pic>
      </p:grpSp>
      <p:grpSp>
        <p:nvGrpSpPr>
          <p:cNvPr id="34" name="Group 33">
            <a:extLst>
              <a:ext uri="{FF2B5EF4-FFF2-40B4-BE49-F238E27FC236}">
                <a16:creationId xmlns:a16="http://schemas.microsoft.com/office/drawing/2014/main" id="{5823402F-5567-3080-B3EB-220F3FB49A59}"/>
              </a:ext>
            </a:extLst>
          </p:cNvPr>
          <p:cNvGrpSpPr/>
          <p:nvPr/>
        </p:nvGrpSpPr>
        <p:grpSpPr>
          <a:xfrm>
            <a:off x="17249327" y="4742528"/>
            <a:ext cx="3843117" cy="1217795"/>
            <a:chOff x="7959023" y="5131588"/>
            <a:chExt cx="3843117" cy="1217795"/>
          </a:xfrm>
        </p:grpSpPr>
        <p:sp>
          <p:nvSpPr>
            <p:cNvPr id="32" name="Oval Callout 31">
              <a:extLst>
                <a:ext uri="{FF2B5EF4-FFF2-40B4-BE49-F238E27FC236}">
                  <a16:creationId xmlns:a16="http://schemas.microsoft.com/office/drawing/2014/main" id="{695A29BC-BFFD-5923-F2B5-C5BAB3B5DDB6}"/>
                </a:ext>
              </a:extLst>
            </p:cNvPr>
            <p:cNvSpPr/>
            <p:nvPr/>
          </p:nvSpPr>
          <p:spPr>
            <a:xfrm>
              <a:off x="7959023" y="5131588"/>
              <a:ext cx="3843117" cy="1217795"/>
            </a:xfrm>
            <a:prstGeom prst="wedgeEllipseCallout">
              <a:avLst>
                <a:gd name="adj1" fmla="val -60831"/>
                <a:gd name="adj2" fmla="val 48454"/>
              </a:avLst>
            </a:prstGeom>
            <a:solidFill>
              <a:schemeClr val="accent5">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b="1" dirty="0">
                  <a:solidFill>
                    <a:schemeClr val="tx1"/>
                  </a:solidFill>
                </a:rPr>
                <a:t>HUITING WU </a:t>
              </a:r>
              <a:r>
                <a:rPr lang="en-US" sz="1500" dirty="0">
                  <a:solidFill>
                    <a:schemeClr val="tx1"/>
                  </a:solidFill>
                </a:rPr>
                <a:t>(★★★★)</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a:t>
              </a:r>
            </a:p>
          </p:txBody>
        </p:sp>
        <p:pic>
          <p:nvPicPr>
            <p:cNvPr id="33" name="Picture 32" descr="A group of cartoon girls&#10;&#10;Description automatically generated">
              <a:extLst>
                <a:ext uri="{FF2B5EF4-FFF2-40B4-BE49-F238E27FC236}">
                  <a16:creationId xmlns:a16="http://schemas.microsoft.com/office/drawing/2014/main" id="{968C388A-DBEB-7942-B1CF-82C933BDAF98}"/>
                </a:ext>
              </a:extLst>
            </p:cNvPr>
            <p:cNvPicPr>
              <a:picLocks noChangeAspect="1"/>
            </p:cNvPicPr>
            <p:nvPr/>
          </p:nvPicPr>
          <p:blipFill rotWithShape="1">
            <a:blip r:embed="rId15"/>
            <a:srcRect l="916" t="1423" r="49623" b="50000"/>
            <a:stretch/>
          </p:blipFill>
          <p:spPr>
            <a:xfrm>
              <a:off x="10821297" y="5475548"/>
              <a:ext cx="448822" cy="440802"/>
            </a:xfrm>
            <a:prstGeom prst="rect">
              <a:avLst/>
            </a:prstGeom>
          </p:spPr>
        </p:pic>
      </p:grpSp>
      <p:grpSp>
        <p:nvGrpSpPr>
          <p:cNvPr id="81" name="Group 80">
            <a:extLst>
              <a:ext uri="{FF2B5EF4-FFF2-40B4-BE49-F238E27FC236}">
                <a16:creationId xmlns:a16="http://schemas.microsoft.com/office/drawing/2014/main" id="{5848CCF7-B1F7-B407-D2CD-12874C64B8EF}"/>
              </a:ext>
            </a:extLst>
          </p:cNvPr>
          <p:cNvGrpSpPr/>
          <p:nvPr/>
        </p:nvGrpSpPr>
        <p:grpSpPr>
          <a:xfrm>
            <a:off x="13623245" y="-856429"/>
            <a:ext cx="1280160" cy="1097280"/>
            <a:chOff x="2755922" y="2772466"/>
            <a:chExt cx="1627632" cy="1371600"/>
          </a:xfrm>
        </p:grpSpPr>
        <p:sp>
          <p:nvSpPr>
            <p:cNvPr id="60" name="Hexagon 59">
              <a:extLst>
                <a:ext uri="{FF2B5EF4-FFF2-40B4-BE49-F238E27FC236}">
                  <a16:creationId xmlns:a16="http://schemas.microsoft.com/office/drawing/2014/main" id="{025FD376-B401-FE48-BF26-27B4BD835AA8}"/>
                </a:ext>
              </a:extLst>
            </p:cNvPr>
            <p:cNvSpPr/>
            <p:nvPr/>
          </p:nvSpPr>
          <p:spPr>
            <a:xfrm>
              <a:off x="2755922" y="277246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Graphic 70" descr="Badge with solid fill">
              <a:extLst>
                <a:ext uri="{FF2B5EF4-FFF2-40B4-BE49-F238E27FC236}">
                  <a16:creationId xmlns:a16="http://schemas.microsoft.com/office/drawing/2014/main" id="{AD676F30-72CC-6845-3658-F1926DC3842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112538" y="3001066"/>
              <a:ext cx="914400" cy="914400"/>
            </a:xfrm>
            <a:prstGeom prst="rect">
              <a:avLst/>
            </a:prstGeom>
          </p:spPr>
        </p:pic>
      </p:grpSp>
      <p:grpSp>
        <p:nvGrpSpPr>
          <p:cNvPr id="80" name="Group 79">
            <a:extLst>
              <a:ext uri="{FF2B5EF4-FFF2-40B4-BE49-F238E27FC236}">
                <a16:creationId xmlns:a16="http://schemas.microsoft.com/office/drawing/2014/main" id="{42261D7E-C7E8-024F-0679-F114A1D5C56B}"/>
              </a:ext>
            </a:extLst>
          </p:cNvPr>
          <p:cNvGrpSpPr/>
          <p:nvPr/>
        </p:nvGrpSpPr>
        <p:grpSpPr>
          <a:xfrm>
            <a:off x="12639131" y="233188"/>
            <a:ext cx="1280160" cy="1097280"/>
            <a:chOff x="210422" y="2752746"/>
            <a:chExt cx="1627632" cy="1371600"/>
          </a:xfrm>
        </p:grpSpPr>
        <p:sp>
          <p:nvSpPr>
            <p:cNvPr id="54" name="Hexagon 53">
              <a:extLst>
                <a:ext uri="{FF2B5EF4-FFF2-40B4-BE49-F238E27FC236}">
                  <a16:creationId xmlns:a16="http://schemas.microsoft.com/office/drawing/2014/main" id="{8595FDCB-7856-2F8E-25DA-C81AEEE5839D}"/>
                </a:ext>
              </a:extLst>
            </p:cNvPr>
            <p:cNvSpPr/>
            <p:nvPr/>
          </p:nvSpPr>
          <p:spPr>
            <a:xfrm>
              <a:off x="210422" y="275274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Graphic 68" descr="Badge 1 with solid fill">
              <a:extLst>
                <a:ext uri="{FF2B5EF4-FFF2-40B4-BE49-F238E27FC236}">
                  <a16:creationId xmlns:a16="http://schemas.microsoft.com/office/drawing/2014/main" id="{412E6701-3AD4-84D5-FB5B-042CCC4EF97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67038" y="3011503"/>
              <a:ext cx="914400" cy="914400"/>
            </a:xfrm>
            <a:prstGeom prst="rect">
              <a:avLst/>
            </a:prstGeom>
          </p:spPr>
        </p:pic>
      </p:grpSp>
      <p:sp>
        <p:nvSpPr>
          <p:cNvPr id="104" name="Chevron 103">
            <a:extLst>
              <a:ext uri="{FF2B5EF4-FFF2-40B4-BE49-F238E27FC236}">
                <a16:creationId xmlns:a16="http://schemas.microsoft.com/office/drawing/2014/main" id="{29123BBE-7BE6-204A-E11E-F969B619019B}"/>
              </a:ext>
            </a:extLst>
          </p:cNvPr>
          <p:cNvSpPr/>
          <p:nvPr/>
        </p:nvSpPr>
        <p:spPr>
          <a:xfrm>
            <a:off x="15094550" y="-661732"/>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WORDCLOUD</a:t>
            </a:r>
          </a:p>
        </p:txBody>
      </p:sp>
      <p:sp>
        <p:nvSpPr>
          <p:cNvPr id="103" name="!!title1">
            <a:extLst>
              <a:ext uri="{FF2B5EF4-FFF2-40B4-BE49-F238E27FC236}">
                <a16:creationId xmlns:a16="http://schemas.microsoft.com/office/drawing/2014/main" id="{64EC7ECF-7E2B-4B80-3A7F-3E0D94452924}"/>
              </a:ext>
            </a:extLst>
          </p:cNvPr>
          <p:cNvSpPr/>
          <p:nvPr/>
        </p:nvSpPr>
        <p:spPr>
          <a:xfrm>
            <a:off x="14106537" y="427885"/>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DATA PROCESSING</a:t>
            </a:r>
          </a:p>
        </p:txBody>
      </p:sp>
      <p:sp>
        <p:nvSpPr>
          <p:cNvPr id="7" name="TextBox 6">
            <a:extLst>
              <a:ext uri="{FF2B5EF4-FFF2-40B4-BE49-F238E27FC236}">
                <a16:creationId xmlns:a16="http://schemas.microsoft.com/office/drawing/2014/main" id="{31543C88-6B31-606E-942F-92DFE1205692}"/>
              </a:ext>
            </a:extLst>
          </p:cNvPr>
          <p:cNvSpPr txBox="1"/>
          <p:nvPr/>
        </p:nvSpPr>
        <p:spPr>
          <a:xfrm>
            <a:off x="829424" y="1466637"/>
            <a:ext cx="3485071" cy="477054"/>
          </a:xfrm>
          <a:prstGeom prst="rect">
            <a:avLst/>
          </a:prstGeom>
          <a:noFill/>
        </p:spPr>
        <p:txBody>
          <a:bodyPr wrap="square" rtlCol="0">
            <a:spAutoFit/>
          </a:bodyPr>
          <a:lstStyle/>
          <a:p>
            <a:r>
              <a:rPr lang="en-US" sz="2500" b="1" u="sng" dirty="0">
                <a:latin typeface="Gurmukhi MN" panose="02020600050405020304" pitchFamily="18" charset="0"/>
                <a:cs typeface="Gurmukhi MN" panose="02020600050405020304" pitchFamily="18" charset="0"/>
              </a:rPr>
              <a:t>DATA SPLITING</a:t>
            </a:r>
          </a:p>
        </p:txBody>
      </p:sp>
      <p:pic>
        <p:nvPicPr>
          <p:cNvPr id="9" name="Picture 8">
            <a:extLst>
              <a:ext uri="{FF2B5EF4-FFF2-40B4-BE49-F238E27FC236}">
                <a16:creationId xmlns:a16="http://schemas.microsoft.com/office/drawing/2014/main" id="{8284CFF7-3016-1495-E9B5-A90C1BCB6B7B}"/>
              </a:ext>
            </a:extLst>
          </p:cNvPr>
          <p:cNvPicPr>
            <a:picLocks noChangeAspect="1"/>
          </p:cNvPicPr>
          <p:nvPr/>
        </p:nvPicPr>
        <p:blipFill>
          <a:blip r:embed="rId21"/>
          <a:stretch>
            <a:fillRect/>
          </a:stretch>
        </p:blipFill>
        <p:spPr>
          <a:xfrm>
            <a:off x="829424" y="2067455"/>
            <a:ext cx="7772400" cy="938867"/>
          </a:xfrm>
          <a:prstGeom prst="rect">
            <a:avLst/>
          </a:prstGeom>
          <a:ln w="12700">
            <a:solidFill>
              <a:schemeClr val="accent6">
                <a:lumMod val="75000"/>
              </a:schemeClr>
            </a:solidFill>
          </a:ln>
        </p:spPr>
      </p:pic>
      <p:sp>
        <p:nvSpPr>
          <p:cNvPr id="10" name="TextBox 9">
            <a:extLst>
              <a:ext uri="{FF2B5EF4-FFF2-40B4-BE49-F238E27FC236}">
                <a16:creationId xmlns:a16="http://schemas.microsoft.com/office/drawing/2014/main" id="{86BDCCE7-EEA8-097D-7626-106ECA5B5C46}"/>
              </a:ext>
            </a:extLst>
          </p:cNvPr>
          <p:cNvSpPr txBox="1"/>
          <p:nvPr/>
        </p:nvSpPr>
        <p:spPr>
          <a:xfrm>
            <a:off x="4487291" y="2289228"/>
            <a:ext cx="320040" cy="228600"/>
          </a:xfrm>
          <a:prstGeom prst="rect">
            <a:avLst/>
          </a:prstGeom>
          <a:noFill/>
          <a:ln w="19050">
            <a:solidFill>
              <a:srgbClr val="FF0000"/>
            </a:solidFill>
          </a:ln>
        </p:spPr>
        <p:txBody>
          <a:bodyPr wrap="square" rtlCol="0">
            <a:spAutoFit/>
          </a:bodyPr>
          <a:lstStyle/>
          <a:p>
            <a:endParaRPr lang="en-US" sz="800" dirty="0"/>
          </a:p>
        </p:txBody>
      </p:sp>
      <p:sp>
        <p:nvSpPr>
          <p:cNvPr id="11" name="TextBox 10">
            <a:extLst>
              <a:ext uri="{FF2B5EF4-FFF2-40B4-BE49-F238E27FC236}">
                <a16:creationId xmlns:a16="http://schemas.microsoft.com/office/drawing/2014/main" id="{1D72FA7B-EA08-35DF-652D-99402152458A}"/>
              </a:ext>
            </a:extLst>
          </p:cNvPr>
          <p:cNvSpPr txBox="1"/>
          <p:nvPr/>
        </p:nvSpPr>
        <p:spPr>
          <a:xfrm>
            <a:off x="804501" y="3029336"/>
            <a:ext cx="4238768" cy="477054"/>
          </a:xfrm>
          <a:prstGeom prst="rect">
            <a:avLst/>
          </a:prstGeom>
          <a:noFill/>
        </p:spPr>
        <p:txBody>
          <a:bodyPr wrap="square" rtlCol="0">
            <a:spAutoFit/>
          </a:bodyPr>
          <a:lstStyle/>
          <a:p>
            <a:r>
              <a:rPr lang="en-US" sz="2500" b="1" u="sng" dirty="0">
                <a:latin typeface="Gurmukhi MN" panose="02020600050405020304" pitchFamily="18" charset="0"/>
                <a:cs typeface="Gurmukhi MN" panose="02020600050405020304" pitchFamily="18" charset="0"/>
              </a:rPr>
              <a:t>CONFUSION MATRIX</a:t>
            </a:r>
          </a:p>
        </p:txBody>
      </p:sp>
      <p:pic>
        <p:nvPicPr>
          <p:cNvPr id="13" name="Picture 12" descr="A chart of a comparison of a true and false&#10;&#10;Description automatically generated with medium confidence">
            <a:extLst>
              <a:ext uri="{FF2B5EF4-FFF2-40B4-BE49-F238E27FC236}">
                <a16:creationId xmlns:a16="http://schemas.microsoft.com/office/drawing/2014/main" id="{07AE4F0D-EF5C-15DC-7C4A-2C54E975A418}"/>
              </a:ext>
            </a:extLst>
          </p:cNvPr>
          <p:cNvPicPr>
            <a:picLocks noChangeAspect="1"/>
          </p:cNvPicPr>
          <p:nvPr/>
        </p:nvPicPr>
        <p:blipFill>
          <a:blip r:embed="rId22">
            <a:duotone>
              <a:schemeClr val="accent2">
                <a:shade val="45000"/>
                <a:satMod val="135000"/>
              </a:schemeClr>
              <a:prstClr val="white"/>
            </a:duotone>
          </a:blip>
          <a:stretch>
            <a:fillRect/>
          </a:stretch>
        </p:blipFill>
        <p:spPr>
          <a:xfrm>
            <a:off x="0" y="3598356"/>
            <a:ext cx="3025832" cy="2560320"/>
          </a:xfrm>
          <a:prstGeom prst="rect">
            <a:avLst/>
          </a:prstGeom>
        </p:spPr>
      </p:pic>
      <p:sp>
        <p:nvSpPr>
          <p:cNvPr id="35" name="TextBox 34">
            <a:extLst>
              <a:ext uri="{FF2B5EF4-FFF2-40B4-BE49-F238E27FC236}">
                <a16:creationId xmlns:a16="http://schemas.microsoft.com/office/drawing/2014/main" id="{1D049DB0-2AE2-6AF0-9AD8-B279811FFAD7}"/>
              </a:ext>
            </a:extLst>
          </p:cNvPr>
          <p:cNvSpPr txBox="1"/>
          <p:nvPr/>
        </p:nvSpPr>
        <p:spPr>
          <a:xfrm>
            <a:off x="130717" y="6197025"/>
            <a:ext cx="2764399" cy="338554"/>
          </a:xfrm>
          <a:prstGeom prst="rect">
            <a:avLst/>
          </a:prstGeom>
          <a:noFill/>
        </p:spPr>
        <p:txBody>
          <a:bodyPr wrap="square" rtlCol="0">
            <a:spAutoFit/>
          </a:bodyPr>
          <a:lstStyle/>
          <a:p>
            <a:pPr algn="ctr"/>
            <a:r>
              <a:rPr lang="en-US" sz="1600" dirty="0">
                <a:latin typeface="Gurmukhi MN" panose="02020600050405020304" pitchFamily="18" charset="0"/>
                <a:cs typeface="Gurmukhi MN" panose="02020600050405020304" pitchFamily="18" charset="0"/>
              </a:rPr>
              <a:t>LOGISTIC REGRESSION</a:t>
            </a:r>
          </a:p>
        </p:txBody>
      </p:sp>
      <p:pic>
        <p:nvPicPr>
          <p:cNvPr id="37" name="Picture 36" descr="A chart of different colors&#10;&#10;Description automatically generated with medium confidence">
            <a:extLst>
              <a:ext uri="{FF2B5EF4-FFF2-40B4-BE49-F238E27FC236}">
                <a16:creationId xmlns:a16="http://schemas.microsoft.com/office/drawing/2014/main" id="{F7FF94D2-D646-15EE-4601-8E39D0AFED7A}"/>
              </a:ext>
            </a:extLst>
          </p:cNvPr>
          <p:cNvPicPr>
            <a:picLocks noChangeAspect="1"/>
          </p:cNvPicPr>
          <p:nvPr/>
        </p:nvPicPr>
        <p:blipFill rotWithShape="1">
          <a:blip r:embed="rId23">
            <a:duotone>
              <a:schemeClr val="accent2">
                <a:shade val="45000"/>
                <a:satMod val="135000"/>
              </a:schemeClr>
              <a:prstClr val="white"/>
            </a:duotone>
          </a:blip>
          <a:srcRect l="4529"/>
          <a:stretch/>
        </p:blipFill>
        <p:spPr>
          <a:xfrm>
            <a:off x="3071783" y="3598356"/>
            <a:ext cx="3025833" cy="2560320"/>
          </a:xfrm>
          <a:prstGeom prst="rect">
            <a:avLst/>
          </a:prstGeom>
        </p:spPr>
      </p:pic>
      <p:sp>
        <p:nvSpPr>
          <p:cNvPr id="38" name="TextBox 37">
            <a:extLst>
              <a:ext uri="{FF2B5EF4-FFF2-40B4-BE49-F238E27FC236}">
                <a16:creationId xmlns:a16="http://schemas.microsoft.com/office/drawing/2014/main" id="{3A4E2C54-B0E7-3B18-2618-FAB2CD78711F}"/>
              </a:ext>
            </a:extLst>
          </p:cNvPr>
          <p:cNvSpPr txBox="1"/>
          <p:nvPr/>
        </p:nvSpPr>
        <p:spPr>
          <a:xfrm>
            <a:off x="3202500" y="6197025"/>
            <a:ext cx="2764399" cy="338554"/>
          </a:xfrm>
          <a:prstGeom prst="rect">
            <a:avLst/>
          </a:prstGeom>
          <a:noFill/>
        </p:spPr>
        <p:txBody>
          <a:bodyPr wrap="square" rtlCol="0">
            <a:spAutoFit/>
          </a:bodyPr>
          <a:lstStyle/>
          <a:p>
            <a:pPr algn="ctr"/>
            <a:r>
              <a:rPr lang="en-US" sz="1600" dirty="0">
                <a:latin typeface="Gurmukhi MN" panose="02020600050405020304" pitchFamily="18" charset="0"/>
                <a:cs typeface="Gurmukhi MN" panose="02020600050405020304" pitchFamily="18" charset="0"/>
              </a:rPr>
              <a:t> RANDOM FOREST</a:t>
            </a:r>
          </a:p>
        </p:txBody>
      </p:sp>
      <p:pic>
        <p:nvPicPr>
          <p:cNvPr id="40" name="Picture 39" descr="A chart of different colors&#10;&#10;Description automatically generated with medium confidence">
            <a:extLst>
              <a:ext uri="{FF2B5EF4-FFF2-40B4-BE49-F238E27FC236}">
                <a16:creationId xmlns:a16="http://schemas.microsoft.com/office/drawing/2014/main" id="{5E53CD82-E346-B221-6429-A49D95CD9C91}"/>
              </a:ext>
            </a:extLst>
          </p:cNvPr>
          <p:cNvPicPr>
            <a:picLocks noChangeAspect="1"/>
          </p:cNvPicPr>
          <p:nvPr/>
        </p:nvPicPr>
        <p:blipFill rotWithShape="1">
          <a:blip r:embed="rId24">
            <a:duotone>
              <a:schemeClr val="accent2">
                <a:shade val="45000"/>
                <a:satMod val="135000"/>
              </a:schemeClr>
              <a:prstClr val="white"/>
            </a:duotone>
          </a:blip>
          <a:srcRect l="5698"/>
          <a:stretch/>
        </p:blipFill>
        <p:spPr>
          <a:xfrm>
            <a:off x="6143567" y="3598356"/>
            <a:ext cx="2915863" cy="2560320"/>
          </a:xfrm>
          <a:prstGeom prst="rect">
            <a:avLst/>
          </a:prstGeom>
        </p:spPr>
      </p:pic>
      <p:sp>
        <p:nvSpPr>
          <p:cNvPr id="41" name="TextBox 40">
            <a:extLst>
              <a:ext uri="{FF2B5EF4-FFF2-40B4-BE49-F238E27FC236}">
                <a16:creationId xmlns:a16="http://schemas.microsoft.com/office/drawing/2014/main" id="{82549ECD-B934-DF9B-792C-AE9B0C268323}"/>
              </a:ext>
            </a:extLst>
          </p:cNvPr>
          <p:cNvSpPr txBox="1"/>
          <p:nvPr/>
        </p:nvSpPr>
        <p:spPr>
          <a:xfrm>
            <a:off x="6054299" y="6197025"/>
            <a:ext cx="3094397" cy="338554"/>
          </a:xfrm>
          <a:prstGeom prst="rect">
            <a:avLst/>
          </a:prstGeom>
          <a:noFill/>
        </p:spPr>
        <p:txBody>
          <a:bodyPr wrap="square" rtlCol="0">
            <a:spAutoFit/>
          </a:bodyPr>
          <a:lstStyle/>
          <a:p>
            <a:pPr algn="l"/>
            <a:r>
              <a:rPr lang="en-US" sz="1600" i="0" u="none" strike="noStrike" dirty="0">
                <a:effectLst/>
                <a:latin typeface="Gurmukhi MN" panose="02020600050405020304" pitchFamily="18" charset="0"/>
                <a:cs typeface="Gurmukhi MN" panose="02020600050405020304" pitchFamily="18" charset="0"/>
              </a:rPr>
              <a:t>SUPPORT VECTOR MACHINES </a:t>
            </a:r>
          </a:p>
        </p:txBody>
      </p:sp>
      <p:pic>
        <p:nvPicPr>
          <p:cNvPr id="43" name="Picture 42" descr="A chart of different colors&#10;&#10;Description automatically generated with medium confidence">
            <a:extLst>
              <a:ext uri="{FF2B5EF4-FFF2-40B4-BE49-F238E27FC236}">
                <a16:creationId xmlns:a16="http://schemas.microsoft.com/office/drawing/2014/main" id="{A3D22FA0-1654-145B-D1B1-075FCEAA4744}"/>
              </a:ext>
            </a:extLst>
          </p:cNvPr>
          <p:cNvPicPr>
            <a:picLocks noChangeAspect="1"/>
          </p:cNvPicPr>
          <p:nvPr/>
        </p:nvPicPr>
        <p:blipFill rotWithShape="1">
          <a:blip r:embed="rId25">
            <a:duotone>
              <a:schemeClr val="accent2">
                <a:shade val="45000"/>
                <a:satMod val="135000"/>
              </a:schemeClr>
              <a:prstClr val="white"/>
            </a:duotone>
          </a:blip>
          <a:srcRect l="5049"/>
          <a:stretch/>
        </p:blipFill>
        <p:spPr>
          <a:xfrm>
            <a:off x="9105380" y="3598356"/>
            <a:ext cx="3058398" cy="2560320"/>
          </a:xfrm>
          <a:prstGeom prst="rect">
            <a:avLst/>
          </a:prstGeom>
        </p:spPr>
      </p:pic>
      <p:sp>
        <p:nvSpPr>
          <p:cNvPr id="44" name="TextBox 43">
            <a:extLst>
              <a:ext uri="{FF2B5EF4-FFF2-40B4-BE49-F238E27FC236}">
                <a16:creationId xmlns:a16="http://schemas.microsoft.com/office/drawing/2014/main" id="{FE20E257-0674-1138-0FEE-1ECDF6CAAE81}"/>
              </a:ext>
            </a:extLst>
          </p:cNvPr>
          <p:cNvSpPr txBox="1"/>
          <p:nvPr/>
        </p:nvSpPr>
        <p:spPr>
          <a:xfrm>
            <a:off x="9871994" y="6197025"/>
            <a:ext cx="1525170" cy="338554"/>
          </a:xfrm>
          <a:prstGeom prst="rect">
            <a:avLst/>
          </a:prstGeom>
          <a:noFill/>
        </p:spPr>
        <p:txBody>
          <a:bodyPr wrap="square" rtlCol="0">
            <a:spAutoFit/>
          </a:bodyPr>
          <a:lstStyle/>
          <a:p>
            <a:pPr algn="l"/>
            <a:r>
              <a:rPr lang="en-US" sz="1600" i="0" u="none" strike="noStrike" dirty="0">
                <a:effectLst/>
                <a:latin typeface="Gurmukhi MN" panose="02020600050405020304" pitchFamily="18" charset="0"/>
                <a:cs typeface="Gurmukhi MN" panose="02020600050405020304" pitchFamily="18" charset="0"/>
              </a:rPr>
              <a:t>XGBOOST</a:t>
            </a:r>
          </a:p>
        </p:txBody>
      </p:sp>
      <p:sp>
        <p:nvSpPr>
          <p:cNvPr id="45" name="TextBox 44">
            <a:extLst>
              <a:ext uri="{FF2B5EF4-FFF2-40B4-BE49-F238E27FC236}">
                <a16:creationId xmlns:a16="http://schemas.microsoft.com/office/drawing/2014/main" id="{8E27BB8D-27E7-1976-651A-7398BF0C72B3}"/>
              </a:ext>
            </a:extLst>
          </p:cNvPr>
          <p:cNvSpPr txBox="1"/>
          <p:nvPr/>
        </p:nvSpPr>
        <p:spPr>
          <a:xfrm>
            <a:off x="9361489" y="3669273"/>
            <a:ext cx="1083088" cy="1074948"/>
          </a:xfrm>
          <a:prstGeom prst="rect">
            <a:avLst/>
          </a:prstGeom>
          <a:noFill/>
          <a:ln w="63500" cmpd="thinThick">
            <a:solidFill>
              <a:srgbClr val="FF0000"/>
            </a:solidFill>
          </a:ln>
        </p:spPr>
        <p:txBody>
          <a:bodyPr wrap="square" rtlCol="0">
            <a:spAutoFit/>
          </a:bodyPr>
          <a:lstStyle/>
          <a:p>
            <a:endParaRPr lang="en-US" dirty="0"/>
          </a:p>
        </p:txBody>
      </p:sp>
      <p:sp>
        <p:nvSpPr>
          <p:cNvPr id="46" name="TextBox 45">
            <a:extLst>
              <a:ext uri="{FF2B5EF4-FFF2-40B4-BE49-F238E27FC236}">
                <a16:creationId xmlns:a16="http://schemas.microsoft.com/office/drawing/2014/main" id="{F036EF1B-E7B0-39E3-6FE6-5392F123F26B}"/>
              </a:ext>
            </a:extLst>
          </p:cNvPr>
          <p:cNvSpPr txBox="1"/>
          <p:nvPr/>
        </p:nvSpPr>
        <p:spPr>
          <a:xfrm>
            <a:off x="7444879" y="4769415"/>
            <a:ext cx="1083088" cy="1074948"/>
          </a:xfrm>
          <a:prstGeom prst="rect">
            <a:avLst/>
          </a:prstGeom>
          <a:noFill/>
          <a:ln w="63500" cmpd="thinThick">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128515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repeatCount="indefinite" fill="hold" nodeType="clickEffect">
                                  <p:stCondLst>
                                    <p:cond delay="0"/>
                                  </p:stCondLst>
                                  <p:endCondLst>
                                    <p:cond evt="onNext" delay="0">
                                      <p:tgtEl>
                                        <p:sldTgt/>
                                      </p:tgtEl>
                                    </p:cond>
                                  </p:end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par>
                                <p:cTn id="11" presetID="23" presetClass="entr" presetSubtype="16" repeatCount="indefinite" fill="hold" nodeType="withEffect">
                                  <p:stCondLst>
                                    <p:cond delay="0"/>
                                  </p:stCondLst>
                                  <p:endCondLst>
                                    <p:cond evt="onNext" delay="0">
                                      <p:tgtEl>
                                        <p:sldTgt/>
                                      </p:tgtEl>
                                    </p:cond>
                                  </p:endCondLst>
                                  <p:childTnLst>
                                    <p:set>
                                      <p:cBhvr>
                                        <p:cTn id="12" dur="1" fill="hold">
                                          <p:stCondLst>
                                            <p:cond delay="0"/>
                                          </p:stCondLst>
                                        </p:cTn>
                                        <p:tgtEl>
                                          <p:spTgt spid="16"/>
                                        </p:tgtEl>
                                        <p:attrNameLst>
                                          <p:attrName>style.visibility</p:attrName>
                                        </p:attrNameLst>
                                      </p:cBhvr>
                                      <p:to>
                                        <p:strVal val="visible"/>
                                      </p:to>
                                    </p:set>
                                    <p:anim calcmode="lin" valueType="num">
                                      <p:cBhvr>
                                        <p:cTn id="13" dur="1250" fill="hold"/>
                                        <p:tgtEl>
                                          <p:spTgt spid="16"/>
                                        </p:tgtEl>
                                        <p:attrNameLst>
                                          <p:attrName>ppt_w</p:attrName>
                                        </p:attrNameLst>
                                      </p:cBhvr>
                                      <p:tavLst>
                                        <p:tav tm="0">
                                          <p:val>
                                            <p:fltVal val="0"/>
                                          </p:val>
                                        </p:tav>
                                        <p:tav tm="100000">
                                          <p:val>
                                            <p:strVal val="#ppt_w"/>
                                          </p:val>
                                        </p:tav>
                                      </p:tavLst>
                                    </p:anim>
                                    <p:anim calcmode="lin" valueType="num">
                                      <p:cBhvr>
                                        <p:cTn id="14" dur="1250" fill="hold"/>
                                        <p:tgtEl>
                                          <p:spTgt spid="16"/>
                                        </p:tgtEl>
                                        <p:attrNameLst>
                                          <p:attrName>ppt_h</p:attrName>
                                        </p:attrNameLst>
                                      </p:cBhvr>
                                      <p:tavLst>
                                        <p:tav tm="0">
                                          <p:val>
                                            <p:fltVal val="0"/>
                                          </p:val>
                                        </p:tav>
                                        <p:tav tm="100000">
                                          <p:val>
                                            <p:strVal val="#ppt_h"/>
                                          </p:val>
                                        </p:tav>
                                      </p:tavLst>
                                    </p:anim>
                                  </p:childTnLst>
                                </p:cTn>
                              </p:par>
                              <p:par>
                                <p:cTn id="15" presetID="23" presetClass="entr" presetSubtype="16" repeatCount="indefinite" fill="hold" nodeType="withEffect">
                                  <p:stCondLst>
                                    <p:cond delay="0"/>
                                  </p:stCondLst>
                                  <p:endCondLst>
                                    <p:cond evt="onNext" delay="0">
                                      <p:tgtEl>
                                        <p:sldTgt/>
                                      </p:tgtEl>
                                    </p:cond>
                                  </p:endCondLst>
                                  <p:childTnLst>
                                    <p:set>
                                      <p:cBhvr>
                                        <p:cTn id="16" dur="1" fill="hold">
                                          <p:stCondLst>
                                            <p:cond delay="0"/>
                                          </p:stCondLst>
                                        </p:cTn>
                                        <p:tgtEl>
                                          <p:spTgt spid="21"/>
                                        </p:tgtEl>
                                        <p:attrNameLst>
                                          <p:attrName>style.visibility</p:attrName>
                                        </p:attrNameLst>
                                      </p:cBhvr>
                                      <p:to>
                                        <p:strVal val="visible"/>
                                      </p:to>
                                    </p:set>
                                    <p:anim calcmode="lin" valueType="num">
                                      <p:cBhvr>
                                        <p:cTn id="17" dur="2000" fill="hold"/>
                                        <p:tgtEl>
                                          <p:spTgt spid="21"/>
                                        </p:tgtEl>
                                        <p:attrNameLst>
                                          <p:attrName>ppt_w</p:attrName>
                                        </p:attrNameLst>
                                      </p:cBhvr>
                                      <p:tavLst>
                                        <p:tav tm="0">
                                          <p:val>
                                            <p:fltVal val="0"/>
                                          </p:val>
                                        </p:tav>
                                        <p:tav tm="100000">
                                          <p:val>
                                            <p:strVal val="#ppt_w"/>
                                          </p:val>
                                        </p:tav>
                                      </p:tavLst>
                                    </p:anim>
                                    <p:anim calcmode="lin" valueType="num">
                                      <p:cBhvr>
                                        <p:cTn id="18" dur="2000" fill="hold"/>
                                        <p:tgtEl>
                                          <p:spTgt spid="21"/>
                                        </p:tgtEl>
                                        <p:attrNameLst>
                                          <p:attrName>ppt_h</p:attrName>
                                        </p:attrNameLst>
                                      </p:cBhvr>
                                      <p:tavLst>
                                        <p:tav tm="0">
                                          <p:val>
                                            <p:fltVal val="0"/>
                                          </p:val>
                                        </p:tav>
                                        <p:tav tm="100000">
                                          <p:val>
                                            <p:strVal val="#ppt_h"/>
                                          </p:val>
                                        </p:tav>
                                      </p:tavLst>
                                    </p:anim>
                                  </p:childTnLst>
                                </p:cTn>
                              </p:par>
                              <p:par>
                                <p:cTn id="19" presetID="23" presetClass="entr" presetSubtype="16" repeatCount="indefinite" fill="hold" nodeType="withEffect">
                                  <p:stCondLst>
                                    <p:cond delay="0"/>
                                  </p:stCondLst>
                                  <p:endCondLst>
                                    <p:cond evt="onNext" delay="0">
                                      <p:tgtEl>
                                        <p:sldTgt/>
                                      </p:tgtEl>
                                    </p:cond>
                                  </p:endCondLst>
                                  <p:childTnLst>
                                    <p:set>
                                      <p:cBhvr>
                                        <p:cTn id="20" dur="1" fill="hold">
                                          <p:stCondLst>
                                            <p:cond delay="0"/>
                                          </p:stCondLst>
                                        </p:cTn>
                                        <p:tgtEl>
                                          <p:spTgt spid="18"/>
                                        </p:tgtEl>
                                        <p:attrNameLst>
                                          <p:attrName>style.visibility</p:attrName>
                                        </p:attrNameLst>
                                      </p:cBhvr>
                                      <p:to>
                                        <p:strVal val="visible"/>
                                      </p:to>
                                    </p:set>
                                    <p:anim calcmode="lin" valueType="num">
                                      <p:cBhvr>
                                        <p:cTn id="21" dur="3000" fill="hold"/>
                                        <p:tgtEl>
                                          <p:spTgt spid="18"/>
                                        </p:tgtEl>
                                        <p:attrNameLst>
                                          <p:attrName>ppt_w</p:attrName>
                                        </p:attrNameLst>
                                      </p:cBhvr>
                                      <p:tavLst>
                                        <p:tav tm="0">
                                          <p:val>
                                            <p:fltVal val="0"/>
                                          </p:val>
                                        </p:tav>
                                        <p:tav tm="100000">
                                          <p:val>
                                            <p:strVal val="#ppt_w"/>
                                          </p:val>
                                        </p:tav>
                                      </p:tavLst>
                                    </p:anim>
                                    <p:anim calcmode="lin" valueType="num">
                                      <p:cBhvr>
                                        <p:cTn id="22" dur="3000" fill="hold"/>
                                        <p:tgtEl>
                                          <p:spTgt spid="18"/>
                                        </p:tgtEl>
                                        <p:attrNameLst>
                                          <p:attrName>ppt_h</p:attrName>
                                        </p:attrNameLst>
                                      </p:cBhvr>
                                      <p:tavLst>
                                        <p:tav tm="0">
                                          <p:val>
                                            <p:fltVal val="0"/>
                                          </p:val>
                                        </p:tav>
                                        <p:tav tm="100000">
                                          <p:val>
                                            <p:strVal val="#ppt_h"/>
                                          </p:val>
                                        </p:tav>
                                      </p:tavLst>
                                    </p:anim>
                                  </p:childTnLst>
                                </p:cTn>
                              </p:par>
                              <p:par>
                                <p:cTn id="23" presetID="23" presetClass="entr" presetSubtype="16" repeatCount="indefinite" nodeType="withEffect">
                                  <p:stCondLst>
                                    <p:cond delay="0"/>
                                  </p:stCondLst>
                                  <p:endCondLst>
                                    <p:cond evt="onNext" delay="0">
                                      <p:tgtEl>
                                        <p:sldTgt/>
                                      </p:tgtEl>
                                    </p:cond>
                                  </p:endCondLst>
                                  <p:childTnLst>
                                    <p:set>
                                      <p:cBhvr>
                                        <p:cTn id="24" dur="1" fill="hold">
                                          <p:stCondLst>
                                            <p:cond delay="0"/>
                                          </p:stCondLst>
                                        </p:cTn>
                                        <p:tgtEl>
                                          <p:spTgt spid="20"/>
                                        </p:tgtEl>
                                        <p:attrNameLst>
                                          <p:attrName>style.visibility</p:attrName>
                                        </p:attrNameLst>
                                      </p:cBhvr>
                                      <p:to>
                                        <p:strVal val="visible"/>
                                      </p:to>
                                    </p:set>
                                    <p:anim calcmode="lin" valueType="num">
                                      <p:cBhvr>
                                        <p:cTn id="25" dur="3000" fill="hold"/>
                                        <p:tgtEl>
                                          <p:spTgt spid="20"/>
                                        </p:tgtEl>
                                        <p:attrNameLst>
                                          <p:attrName>ppt_w</p:attrName>
                                        </p:attrNameLst>
                                      </p:cBhvr>
                                      <p:tavLst>
                                        <p:tav tm="0">
                                          <p:val>
                                            <p:fltVal val="0"/>
                                          </p:val>
                                        </p:tav>
                                        <p:tav tm="100000">
                                          <p:val>
                                            <p:strVal val="#ppt_w"/>
                                          </p:val>
                                        </p:tav>
                                      </p:tavLst>
                                    </p:anim>
                                    <p:anim calcmode="lin" valueType="num">
                                      <p:cBhvr>
                                        <p:cTn id="26" dur="3000" fill="hold"/>
                                        <p:tgtEl>
                                          <p:spTgt spid="20"/>
                                        </p:tgtEl>
                                        <p:attrNameLst>
                                          <p:attrName>ppt_h</p:attrName>
                                        </p:attrNameLst>
                                      </p:cBhvr>
                                      <p:tavLst>
                                        <p:tav tm="0">
                                          <p:val>
                                            <p:fltVal val="0"/>
                                          </p:val>
                                        </p:tav>
                                        <p:tav tm="100000">
                                          <p:val>
                                            <p:strVal val="#ppt_h"/>
                                          </p:val>
                                        </p:tav>
                                      </p:tavLst>
                                    </p:anim>
                                  </p:childTnLst>
                                </p:cTn>
                              </p:par>
                              <p:par>
                                <p:cTn id="27" presetID="23" presetClass="entr" presetSubtype="16" repeatCount="indefinite" fill="hold" nodeType="withEffect">
                                  <p:stCondLst>
                                    <p:cond delay="500"/>
                                  </p:stCondLst>
                                  <p:endCondLst>
                                    <p:cond evt="onNext" delay="0">
                                      <p:tgtEl>
                                        <p:sldTgt/>
                                      </p:tgtEl>
                                    </p:cond>
                                  </p:endCondLst>
                                  <p:childTnLst>
                                    <p:set>
                                      <p:cBhvr>
                                        <p:cTn id="28" dur="1" fill="hold">
                                          <p:stCondLst>
                                            <p:cond delay="0"/>
                                          </p:stCondLst>
                                        </p:cTn>
                                        <p:tgtEl>
                                          <p:spTgt spid="14"/>
                                        </p:tgtEl>
                                        <p:attrNameLst>
                                          <p:attrName>style.visibility</p:attrName>
                                        </p:attrNameLst>
                                      </p:cBhvr>
                                      <p:to>
                                        <p:strVal val="visible"/>
                                      </p:to>
                                    </p:set>
                                    <p:anim calcmode="lin" valueType="num">
                                      <p:cBhvr>
                                        <p:cTn id="29" dur="2000" fill="hold"/>
                                        <p:tgtEl>
                                          <p:spTgt spid="14"/>
                                        </p:tgtEl>
                                        <p:attrNameLst>
                                          <p:attrName>ppt_w</p:attrName>
                                        </p:attrNameLst>
                                      </p:cBhvr>
                                      <p:tavLst>
                                        <p:tav tm="0">
                                          <p:val>
                                            <p:fltVal val="0"/>
                                          </p:val>
                                        </p:tav>
                                        <p:tav tm="100000">
                                          <p:val>
                                            <p:strVal val="#ppt_w"/>
                                          </p:val>
                                        </p:tav>
                                      </p:tavLst>
                                    </p:anim>
                                    <p:anim calcmode="lin" valueType="num">
                                      <p:cBhvr>
                                        <p:cTn id="30" dur="2000" fill="hold"/>
                                        <p:tgtEl>
                                          <p:spTgt spid="14"/>
                                        </p:tgtEl>
                                        <p:attrNameLst>
                                          <p:attrName>ppt_h</p:attrName>
                                        </p:attrNameLst>
                                      </p:cBhvr>
                                      <p:tavLst>
                                        <p:tav tm="0">
                                          <p:val>
                                            <p:fltVal val="0"/>
                                          </p:val>
                                        </p:tav>
                                        <p:tav tm="100000">
                                          <p:val>
                                            <p:strVal val="#ppt_h"/>
                                          </p:val>
                                        </p:tav>
                                      </p:tavLst>
                                    </p:anim>
                                  </p:childTnLst>
                                </p:cTn>
                              </p:par>
                              <p:par>
                                <p:cTn id="31" presetID="23" presetClass="entr" presetSubtype="16" repeatCount="indefinite" fill="hold" nodeType="withEffect">
                                  <p:stCondLst>
                                    <p:cond delay="0"/>
                                  </p:stCondLst>
                                  <p:endCondLst>
                                    <p:cond evt="onNext" delay="0">
                                      <p:tgtEl>
                                        <p:sldTgt/>
                                      </p:tgtEl>
                                    </p:cond>
                                  </p:endCondLst>
                                  <p:childTnLst>
                                    <p:set>
                                      <p:cBhvr>
                                        <p:cTn id="32" dur="1" fill="hold">
                                          <p:stCondLst>
                                            <p:cond delay="0"/>
                                          </p:stCondLst>
                                        </p:cTn>
                                        <p:tgtEl>
                                          <p:spTgt spid="19"/>
                                        </p:tgtEl>
                                        <p:attrNameLst>
                                          <p:attrName>style.visibility</p:attrName>
                                        </p:attrNameLst>
                                      </p:cBhvr>
                                      <p:to>
                                        <p:strVal val="visible"/>
                                      </p:to>
                                    </p:set>
                                    <p:anim calcmode="lin" valueType="num">
                                      <p:cBhvr>
                                        <p:cTn id="33" dur="1000" fill="hold"/>
                                        <p:tgtEl>
                                          <p:spTgt spid="19"/>
                                        </p:tgtEl>
                                        <p:attrNameLst>
                                          <p:attrName>ppt_w</p:attrName>
                                        </p:attrNameLst>
                                      </p:cBhvr>
                                      <p:tavLst>
                                        <p:tav tm="0">
                                          <p:val>
                                            <p:fltVal val="0"/>
                                          </p:val>
                                        </p:tav>
                                        <p:tav tm="100000">
                                          <p:val>
                                            <p:strVal val="#ppt_w"/>
                                          </p:val>
                                        </p:tav>
                                      </p:tavLst>
                                    </p:anim>
                                    <p:anim calcmode="lin" valueType="num">
                                      <p:cBhvr>
                                        <p:cTn id="34" dur="1000" fill="hold"/>
                                        <p:tgtEl>
                                          <p:spTgt spid="19"/>
                                        </p:tgtEl>
                                        <p:attrNameLst>
                                          <p:attrName>ppt_h</p:attrName>
                                        </p:attrNameLst>
                                      </p:cBhvr>
                                      <p:tavLst>
                                        <p:tav tm="0">
                                          <p:val>
                                            <p:fltVal val="0"/>
                                          </p:val>
                                        </p:tav>
                                        <p:tav tm="100000">
                                          <p:val>
                                            <p:strVal val="#ppt_h"/>
                                          </p:val>
                                        </p:tav>
                                      </p:tavLst>
                                    </p:anim>
                                  </p:childTnLst>
                                </p:cTn>
                              </p:par>
                              <p:par>
                                <p:cTn id="35" presetID="23" presetClass="entr" presetSubtype="16" repeatCount="indefinite" fill="hold" nodeType="withEffect">
                                  <p:stCondLst>
                                    <p:cond delay="0"/>
                                  </p:stCondLst>
                                  <p:endCondLst>
                                    <p:cond evt="onNext" delay="0">
                                      <p:tgtEl>
                                        <p:sldTgt/>
                                      </p:tgtEl>
                                    </p:cond>
                                  </p:endCondLst>
                                  <p:childTnLst>
                                    <p:set>
                                      <p:cBhvr>
                                        <p:cTn id="36" dur="1" fill="hold">
                                          <p:stCondLst>
                                            <p:cond delay="0"/>
                                          </p:stCondLst>
                                        </p:cTn>
                                        <p:tgtEl>
                                          <p:spTgt spid="22"/>
                                        </p:tgtEl>
                                        <p:attrNameLst>
                                          <p:attrName>style.visibility</p:attrName>
                                        </p:attrNameLst>
                                      </p:cBhvr>
                                      <p:to>
                                        <p:strVal val="visible"/>
                                      </p:to>
                                    </p:set>
                                    <p:anim calcmode="lin" valueType="num">
                                      <p:cBhvr>
                                        <p:cTn id="37" dur="1000" fill="hold"/>
                                        <p:tgtEl>
                                          <p:spTgt spid="22"/>
                                        </p:tgtEl>
                                        <p:attrNameLst>
                                          <p:attrName>ppt_w</p:attrName>
                                        </p:attrNameLst>
                                      </p:cBhvr>
                                      <p:tavLst>
                                        <p:tav tm="0">
                                          <p:val>
                                            <p:fltVal val="0"/>
                                          </p:val>
                                        </p:tav>
                                        <p:tav tm="100000">
                                          <p:val>
                                            <p:strVal val="#ppt_w"/>
                                          </p:val>
                                        </p:tav>
                                      </p:tavLst>
                                    </p:anim>
                                    <p:anim calcmode="lin" valueType="num">
                                      <p:cBhvr>
                                        <p:cTn id="38" dur="1000" fill="hold"/>
                                        <p:tgtEl>
                                          <p:spTgt spid="22"/>
                                        </p:tgtEl>
                                        <p:attrNameLst>
                                          <p:attrName>ppt_h</p:attrName>
                                        </p:attrNameLst>
                                      </p:cBhvr>
                                      <p:tavLst>
                                        <p:tav tm="0">
                                          <p:val>
                                            <p:fltVal val="0"/>
                                          </p:val>
                                        </p:tav>
                                        <p:tav tm="100000">
                                          <p:val>
                                            <p:strVal val="#ppt_h"/>
                                          </p:val>
                                        </p:tav>
                                      </p:tavLst>
                                    </p:anim>
                                  </p:childTnLst>
                                </p:cTn>
                              </p:par>
                              <p:par>
                                <p:cTn id="39" presetID="23" presetClass="entr" presetSubtype="16" repeatCount="indefinite" fill="hold" nodeType="withEffect">
                                  <p:stCondLst>
                                    <p:cond delay="0"/>
                                  </p:stCondLst>
                                  <p:endCondLst>
                                    <p:cond evt="onNext" delay="0">
                                      <p:tgtEl>
                                        <p:sldTgt/>
                                      </p:tgtEl>
                                    </p:cond>
                                  </p:endCondLst>
                                  <p:childTnLst>
                                    <p:set>
                                      <p:cBhvr>
                                        <p:cTn id="40" dur="1" fill="hold">
                                          <p:stCondLst>
                                            <p:cond delay="0"/>
                                          </p:stCondLst>
                                        </p:cTn>
                                        <p:tgtEl>
                                          <p:spTgt spid="17"/>
                                        </p:tgtEl>
                                        <p:attrNameLst>
                                          <p:attrName>style.visibility</p:attrName>
                                        </p:attrNameLst>
                                      </p:cBhvr>
                                      <p:to>
                                        <p:strVal val="visible"/>
                                      </p:to>
                                    </p:set>
                                    <p:anim calcmode="lin" valueType="num">
                                      <p:cBhvr>
                                        <p:cTn id="41" dur="2000" fill="hold"/>
                                        <p:tgtEl>
                                          <p:spTgt spid="17"/>
                                        </p:tgtEl>
                                        <p:attrNameLst>
                                          <p:attrName>ppt_w</p:attrName>
                                        </p:attrNameLst>
                                      </p:cBhvr>
                                      <p:tavLst>
                                        <p:tav tm="0">
                                          <p:val>
                                            <p:fltVal val="0"/>
                                          </p:val>
                                        </p:tav>
                                        <p:tav tm="100000">
                                          <p:val>
                                            <p:strVal val="#ppt_w"/>
                                          </p:val>
                                        </p:tav>
                                      </p:tavLst>
                                    </p:anim>
                                    <p:anim calcmode="lin" valueType="num">
                                      <p:cBhvr>
                                        <p:cTn id="42" dur="2000" fill="hold"/>
                                        <p:tgtEl>
                                          <p:spTgt spid="17"/>
                                        </p:tgtEl>
                                        <p:attrNameLst>
                                          <p:attrName>ppt_h</p:attrName>
                                        </p:attrNameLst>
                                      </p:cBhvr>
                                      <p:tavLst>
                                        <p:tav tm="0">
                                          <p:val>
                                            <p:fltVal val="0"/>
                                          </p:val>
                                        </p:tav>
                                        <p:tav tm="100000">
                                          <p:val>
                                            <p:strVal val="#ppt_h"/>
                                          </p:val>
                                        </p:tav>
                                      </p:tavLst>
                                    </p:anim>
                                  </p:childTnLst>
                                </p:cTn>
                              </p:par>
                              <p:par>
                                <p:cTn id="43" presetID="23" presetClass="entr" presetSubtype="16" repeatCount="indefinite" fill="hold" nodeType="withEffect">
                                  <p:stCondLst>
                                    <p:cond delay="500"/>
                                  </p:stCondLst>
                                  <p:endCondLst>
                                    <p:cond evt="onNext" delay="0">
                                      <p:tgtEl>
                                        <p:sldTgt/>
                                      </p:tgtEl>
                                    </p:cond>
                                  </p:endCondLst>
                                  <p:childTnLst>
                                    <p:set>
                                      <p:cBhvr>
                                        <p:cTn id="44" dur="1" fill="hold">
                                          <p:stCondLst>
                                            <p:cond delay="0"/>
                                          </p:stCondLst>
                                        </p:cTn>
                                        <p:tgtEl>
                                          <p:spTgt spid="22"/>
                                        </p:tgtEl>
                                        <p:attrNameLst>
                                          <p:attrName>style.visibility</p:attrName>
                                        </p:attrNameLst>
                                      </p:cBhvr>
                                      <p:to>
                                        <p:strVal val="visible"/>
                                      </p:to>
                                    </p:set>
                                    <p:anim calcmode="lin" valueType="num">
                                      <p:cBhvr>
                                        <p:cTn id="45" dur="3000" fill="hold"/>
                                        <p:tgtEl>
                                          <p:spTgt spid="22"/>
                                        </p:tgtEl>
                                        <p:attrNameLst>
                                          <p:attrName>ppt_w</p:attrName>
                                        </p:attrNameLst>
                                      </p:cBhvr>
                                      <p:tavLst>
                                        <p:tav tm="0">
                                          <p:val>
                                            <p:fltVal val="0"/>
                                          </p:val>
                                        </p:tav>
                                        <p:tav tm="100000">
                                          <p:val>
                                            <p:strVal val="#ppt_w"/>
                                          </p:val>
                                        </p:tav>
                                      </p:tavLst>
                                    </p:anim>
                                    <p:anim calcmode="lin" valueType="num">
                                      <p:cBhvr>
                                        <p:cTn id="46" dur="3000" fill="hold"/>
                                        <p:tgtEl>
                                          <p:spTgt spid="22"/>
                                        </p:tgtEl>
                                        <p:attrNameLst>
                                          <p:attrName>ppt_h</p:attrName>
                                        </p:attrNameLst>
                                      </p:cBhvr>
                                      <p:tavLst>
                                        <p:tav tm="0">
                                          <p:val>
                                            <p:fltVal val="0"/>
                                          </p:val>
                                        </p:tav>
                                        <p:tav tm="100000">
                                          <p:val>
                                            <p:strVal val="#ppt_h"/>
                                          </p:val>
                                        </p:tav>
                                      </p:tavLst>
                                    </p:anim>
                                  </p:childTnLst>
                                </p:cTn>
                              </p:par>
                              <p:par>
                                <p:cTn id="47" presetID="23" presetClass="entr" presetSubtype="16" repeatCount="indefinite" fill="hold" nodeType="withEffect">
                                  <p:stCondLst>
                                    <p:cond delay="250"/>
                                  </p:stCondLst>
                                  <p:endCondLst>
                                    <p:cond evt="onNext" delay="0">
                                      <p:tgtEl>
                                        <p:sldTgt/>
                                      </p:tgtEl>
                                    </p:cond>
                                  </p:endCondLst>
                                  <p:childTnLst>
                                    <p:set>
                                      <p:cBhvr>
                                        <p:cTn id="48" dur="1" fill="hold">
                                          <p:stCondLst>
                                            <p:cond delay="0"/>
                                          </p:stCondLst>
                                        </p:cTn>
                                        <p:tgtEl>
                                          <p:spTgt spid="15"/>
                                        </p:tgtEl>
                                        <p:attrNameLst>
                                          <p:attrName>style.visibility</p:attrName>
                                        </p:attrNameLst>
                                      </p:cBhvr>
                                      <p:to>
                                        <p:strVal val="visible"/>
                                      </p:to>
                                    </p:set>
                                    <p:anim calcmode="lin" valueType="num">
                                      <p:cBhvr>
                                        <p:cTn id="49" dur="2000" fill="hold"/>
                                        <p:tgtEl>
                                          <p:spTgt spid="15"/>
                                        </p:tgtEl>
                                        <p:attrNameLst>
                                          <p:attrName>ppt_w</p:attrName>
                                        </p:attrNameLst>
                                      </p:cBhvr>
                                      <p:tavLst>
                                        <p:tav tm="0">
                                          <p:val>
                                            <p:fltVal val="0"/>
                                          </p:val>
                                        </p:tav>
                                        <p:tav tm="100000">
                                          <p:val>
                                            <p:strVal val="#ppt_w"/>
                                          </p:val>
                                        </p:tav>
                                      </p:tavLst>
                                    </p:anim>
                                    <p:anim calcmode="lin" valueType="num">
                                      <p:cBhvr>
                                        <p:cTn id="50" dur="2000" fill="hold"/>
                                        <p:tgtEl>
                                          <p:spTgt spid="15"/>
                                        </p:tgtEl>
                                        <p:attrNameLst>
                                          <p:attrName>ppt_h</p:attrName>
                                        </p:attrNameLst>
                                      </p:cBhvr>
                                      <p:tavLst>
                                        <p:tav tm="0">
                                          <p:val>
                                            <p:fltVal val="0"/>
                                          </p:val>
                                        </p:tav>
                                        <p:tav tm="100000">
                                          <p:val>
                                            <p:strVal val="#ppt_h"/>
                                          </p:val>
                                        </p:tav>
                                      </p:tavLst>
                                    </p:anim>
                                  </p:childTnLst>
                                </p:cTn>
                              </p:par>
                              <p:par>
                                <p:cTn id="51" presetID="23" presetClass="entr" presetSubtype="16" repeatCount="indefinite" fill="hold" nodeType="withEffect">
                                  <p:stCondLst>
                                    <p:cond delay="500"/>
                                  </p:stCondLst>
                                  <p:endCondLst>
                                    <p:cond evt="onNext" delay="0">
                                      <p:tgtEl>
                                        <p:sldTgt/>
                                      </p:tgtEl>
                                    </p:cond>
                                  </p:endCondLst>
                                  <p:childTnLst>
                                    <p:set>
                                      <p:cBhvr>
                                        <p:cTn id="52" dur="1" fill="hold">
                                          <p:stCondLst>
                                            <p:cond delay="0"/>
                                          </p:stCondLst>
                                        </p:cTn>
                                        <p:tgtEl>
                                          <p:spTgt spid="23"/>
                                        </p:tgtEl>
                                        <p:attrNameLst>
                                          <p:attrName>style.visibility</p:attrName>
                                        </p:attrNameLst>
                                      </p:cBhvr>
                                      <p:to>
                                        <p:strVal val="visible"/>
                                      </p:to>
                                    </p:set>
                                    <p:anim calcmode="lin" valueType="num">
                                      <p:cBhvr>
                                        <p:cTn id="53" dur="2000" fill="hold"/>
                                        <p:tgtEl>
                                          <p:spTgt spid="23"/>
                                        </p:tgtEl>
                                        <p:attrNameLst>
                                          <p:attrName>ppt_w</p:attrName>
                                        </p:attrNameLst>
                                      </p:cBhvr>
                                      <p:tavLst>
                                        <p:tav tm="0">
                                          <p:val>
                                            <p:fltVal val="0"/>
                                          </p:val>
                                        </p:tav>
                                        <p:tav tm="100000">
                                          <p:val>
                                            <p:strVal val="#ppt_w"/>
                                          </p:val>
                                        </p:tav>
                                      </p:tavLst>
                                    </p:anim>
                                    <p:anim calcmode="lin" valueType="num">
                                      <p:cBhvr>
                                        <p:cTn id="54" dur="2000" fill="hold"/>
                                        <p:tgtEl>
                                          <p:spTgt spid="23"/>
                                        </p:tgtEl>
                                        <p:attrNameLst>
                                          <p:attrName>ppt_h</p:attrName>
                                        </p:attrNameLst>
                                      </p:cBhvr>
                                      <p:tavLst>
                                        <p:tav tm="0">
                                          <p:val>
                                            <p:fltVal val="0"/>
                                          </p:val>
                                        </p:tav>
                                        <p:tav tm="100000">
                                          <p:val>
                                            <p:strVal val="#ppt_h"/>
                                          </p:val>
                                        </p:tav>
                                      </p:tavLst>
                                    </p:anim>
                                  </p:childTnLst>
                                </p:cTn>
                              </p:par>
                              <p:par>
                                <p:cTn id="55" presetID="23" presetClass="entr" presetSubtype="16" repeatCount="indefinite" nodeType="withEffect">
                                  <p:stCondLst>
                                    <p:cond delay="1000"/>
                                  </p:stCondLst>
                                  <p:endCondLst>
                                    <p:cond evt="onNext" delay="0">
                                      <p:tgtEl>
                                        <p:sldTgt/>
                                      </p:tgtEl>
                                    </p:cond>
                                  </p:endCondLst>
                                  <p:childTnLst>
                                    <p:set>
                                      <p:cBhvr>
                                        <p:cTn id="56" dur="1" fill="hold">
                                          <p:stCondLst>
                                            <p:cond delay="0"/>
                                          </p:stCondLst>
                                        </p:cTn>
                                        <p:tgtEl>
                                          <p:spTgt spid="19"/>
                                        </p:tgtEl>
                                        <p:attrNameLst>
                                          <p:attrName>style.visibility</p:attrName>
                                        </p:attrNameLst>
                                      </p:cBhvr>
                                      <p:to>
                                        <p:strVal val="visible"/>
                                      </p:to>
                                    </p:set>
                                    <p:anim calcmode="lin" valueType="num">
                                      <p:cBhvr>
                                        <p:cTn id="57" dur="3000" fill="hold"/>
                                        <p:tgtEl>
                                          <p:spTgt spid="19"/>
                                        </p:tgtEl>
                                        <p:attrNameLst>
                                          <p:attrName>ppt_w</p:attrName>
                                        </p:attrNameLst>
                                      </p:cBhvr>
                                      <p:tavLst>
                                        <p:tav tm="0">
                                          <p:val>
                                            <p:fltVal val="0"/>
                                          </p:val>
                                        </p:tav>
                                        <p:tav tm="100000">
                                          <p:val>
                                            <p:strVal val="#ppt_w"/>
                                          </p:val>
                                        </p:tav>
                                      </p:tavLst>
                                    </p:anim>
                                    <p:anim calcmode="lin" valueType="num">
                                      <p:cBhvr>
                                        <p:cTn id="58" dur="3000" fill="hold"/>
                                        <p:tgtEl>
                                          <p:spTgt spid="19"/>
                                        </p:tgtEl>
                                        <p:attrNameLst>
                                          <p:attrName>ppt_h</p:attrName>
                                        </p:attrNameLst>
                                      </p:cBhvr>
                                      <p:tavLst>
                                        <p:tav tm="0">
                                          <p:val>
                                            <p:fltVal val="0"/>
                                          </p:val>
                                        </p:tav>
                                        <p:tav tm="100000">
                                          <p:val>
                                            <p:strVal val="#ppt_h"/>
                                          </p:val>
                                        </p:tav>
                                      </p:tavLst>
                                    </p:anim>
                                  </p:childTnLst>
                                </p:cTn>
                              </p:par>
                              <p:par>
                                <p:cTn id="59" presetID="30" presetClass="entr" presetSubtype="0" fill="hold"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800" decel="100000"/>
                                        <p:tgtEl>
                                          <p:spTgt spid="26"/>
                                        </p:tgtEl>
                                      </p:cBhvr>
                                    </p:animEffect>
                                    <p:anim calcmode="lin" valueType="num">
                                      <p:cBhvr>
                                        <p:cTn id="62" dur="800" decel="100000" fill="hold"/>
                                        <p:tgtEl>
                                          <p:spTgt spid="26"/>
                                        </p:tgtEl>
                                        <p:attrNameLst>
                                          <p:attrName>style.rotation</p:attrName>
                                        </p:attrNameLst>
                                      </p:cBhvr>
                                      <p:tavLst>
                                        <p:tav tm="0">
                                          <p:val>
                                            <p:fltVal val="-90"/>
                                          </p:val>
                                        </p:tav>
                                        <p:tav tm="100000">
                                          <p:val>
                                            <p:fltVal val="0"/>
                                          </p:val>
                                        </p:tav>
                                      </p:tavLst>
                                    </p:anim>
                                    <p:anim calcmode="lin" valueType="num">
                                      <p:cBhvr>
                                        <p:cTn id="63" dur="800" decel="100000" fill="hold"/>
                                        <p:tgtEl>
                                          <p:spTgt spid="26"/>
                                        </p:tgtEl>
                                        <p:attrNameLst>
                                          <p:attrName>ppt_x</p:attrName>
                                        </p:attrNameLst>
                                      </p:cBhvr>
                                      <p:tavLst>
                                        <p:tav tm="0">
                                          <p:val>
                                            <p:strVal val="#ppt_x+0.4"/>
                                          </p:val>
                                        </p:tav>
                                        <p:tav tm="100000">
                                          <p:val>
                                            <p:strVal val="#ppt_x-0.05"/>
                                          </p:val>
                                        </p:tav>
                                      </p:tavLst>
                                    </p:anim>
                                    <p:anim calcmode="lin" valueType="num">
                                      <p:cBhvr>
                                        <p:cTn id="64" dur="800" decel="100000" fill="hold"/>
                                        <p:tgtEl>
                                          <p:spTgt spid="26"/>
                                        </p:tgtEl>
                                        <p:attrNameLst>
                                          <p:attrName>ppt_y</p:attrName>
                                        </p:attrNameLst>
                                      </p:cBhvr>
                                      <p:tavLst>
                                        <p:tav tm="0">
                                          <p:val>
                                            <p:strVal val="#ppt_y-0.4"/>
                                          </p:val>
                                        </p:tav>
                                        <p:tav tm="100000">
                                          <p:val>
                                            <p:strVal val="#ppt_y+0.1"/>
                                          </p:val>
                                        </p:tav>
                                      </p:tavLst>
                                    </p:anim>
                                    <p:anim calcmode="lin" valueType="num">
                                      <p:cBhvr>
                                        <p:cTn id="65" dur="200" accel="100000" fill="hold">
                                          <p:stCondLst>
                                            <p:cond delay="800"/>
                                          </p:stCondLst>
                                        </p:cTn>
                                        <p:tgtEl>
                                          <p:spTgt spid="26"/>
                                        </p:tgtEl>
                                        <p:attrNameLst>
                                          <p:attrName>ppt_x</p:attrName>
                                        </p:attrNameLst>
                                      </p:cBhvr>
                                      <p:tavLst>
                                        <p:tav tm="0">
                                          <p:val>
                                            <p:strVal val="#ppt_x-0.05"/>
                                          </p:val>
                                        </p:tav>
                                        <p:tav tm="100000">
                                          <p:val>
                                            <p:strVal val="#ppt_x"/>
                                          </p:val>
                                        </p:tav>
                                      </p:tavLst>
                                    </p:anim>
                                    <p:anim calcmode="lin" valueType="num">
                                      <p:cBhvr>
                                        <p:cTn id="66" dur="200" accel="100000" fill="hold">
                                          <p:stCondLst>
                                            <p:cond delay="800"/>
                                          </p:stCondLst>
                                        </p:cTn>
                                        <p:tgtEl>
                                          <p:spTgt spid="26"/>
                                        </p:tgtEl>
                                        <p:attrNameLst>
                                          <p:attrName>ppt_y</p:attrName>
                                        </p:attrNameLst>
                                      </p:cBhvr>
                                      <p:tavLst>
                                        <p:tav tm="0">
                                          <p:val>
                                            <p:strVal val="#ppt_y+0.1"/>
                                          </p:val>
                                        </p:tav>
                                        <p:tav tm="100000">
                                          <p:val>
                                            <p:strVal val="#ppt_y"/>
                                          </p:val>
                                        </p:tav>
                                      </p:tavLst>
                                    </p:anim>
                                  </p:childTnLst>
                                </p:cTn>
                              </p:par>
                              <p:par>
                                <p:cTn id="67" presetID="30" presetClass="entr" presetSubtype="0" fill="hold" nodeType="withEffect">
                                  <p:stCondLst>
                                    <p:cond delay="50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800" decel="100000"/>
                                        <p:tgtEl>
                                          <p:spTgt spid="29"/>
                                        </p:tgtEl>
                                      </p:cBhvr>
                                    </p:animEffect>
                                    <p:anim calcmode="lin" valueType="num">
                                      <p:cBhvr>
                                        <p:cTn id="70" dur="800" decel="100000" fill="hold"/>
                                        <p:tgtEl>
                                          <p:spTgt spid="29"/>
                                        </p:tgtEl>
                                        <p:attrNameLst>
                                          <p:attrName>style.rotation</p:attrName>
                                        </p:attrNameLst>
                                      </p:cBhvr>
                                      <p:tavLst>
                                        <p:tav tm="0">
                                          <p:val>
                                            <p:fltVal val="-90"/>
                                          </p:val>
                                        </p:tav>
                                        <p:tav tm="100000">
                                          <p:val>
                                            <p:fltVal val="0"/>
                                          </p:val>
                                        </p:tav>
                                      </p:tavLst>
                                    </p:anim>
                                    <p:anim calcmode="lin" valueType="num">
                                      <p:cBhvr>
                                        <p:cTn id="71" dur="800" decel="100000" fill="hold"/>
                                        <p:tgtEl>
                                          <p:spTgt spid="29"/>
                                        </p:tgtEl>
                                        <p:attrNameLst>
                                          <p:attrName>ppt_x</p:attrName>
                                        </p:attrNameLst>
                                      </p:cBhvr>
                                      <p:tavLst>
                                        <p:tav tm="0">
                                          <p:val>
                                            <p:strVal val="#ppt_x+0.4"/>
                                          </p:val>
                                        </p:tav>
                                        <p:tav tm="100000">
                                          <p:val>
                                            <p:strVal val="#ppt_x-0.05"/>
                                          </p:val>
                                        </p:tav>
                                      </p:tavLst>
                                    </p:anim>
                                    <p:anim calcmode="lin" valueType="num">
                                      <p:cBhvr>
                                        <p:cTn id="72" dur="800" decel="100000" fill="hold"/>
                                        <p:tgtEl>
                                          <p:spTgt spid="29"/>
                                        </p:tgtEl>
                                        <p:attrNameLst>
                                          <p:attrName>ppt_y</p:attrName>
                                        </p:attrNameLst>
                                      </p:cBhvr>
                                      <p:tavLst>
                                        <p:tav tm="0">
                                          <p:val>
                                            <p:strVal val="#ppt_y-0.4"/>
                                          </p:val>
                                        </p:tav>
                                        <p:tav tm="100000">
                                          <p:val>
                                            <p:strVal val="#ppt_y+0.1"/>
                                          </p:val>
                                        </p:tav>
                                      </p:tavLst>
                                    </p:anim>
                                    <p:anim calcmode="lin" valueType="num">
                                      <p:cBhvr>
                                        <p:cTn id="73" dur="200" accel="100000" fill="hold">
                                          <p:stCondLst>
                                            <p:cond delay="800"/>
                                          </p:stCondLst>
                                        </p:cTn>
                                        <p:tgtEl>
                                          <p:spTgt spid="29"/>
                                        </p:tgtEl>
                                        <p:attrNameLst>
                                          <p:attrName>ppt_x</p:attrName>
                                        </p:attrNameLst>
                                      </p:cBhvr>
                                      <p:tavLst>
                                        <p:tav tm="0">
                                          <p:val>
                                            <p:strVal val="#ppt_x-0.05"/>
                                          </p:val>
                                        </p:tav>
                                        <p:tav tm="100000">
                                          <p:val>
                                            <p:strVal val="#ppt_x"/>
                                          </p:val>
                                        </p:tav>
                                      </p:tavLst>
                                    </p:anim>
                                    <p:anim calcmode="lin" valueType="num">
                                      <p:cBhvr>
                                        <p:cTn id="74" dur="200" accel="100000" fill="hold">
                                          <p:stCondLst>
                                            <p:cond delay="800"/>
                                          </p:stCondLst>
                                        </p:cTn>
                                        <p:tgtEl>
                                          <p:spTgt spid="29"/>
                                        </p:tgtEl>
                                        <p:attrNameLst>
                                          <p:attrName>ppt_y</p:attrName>
                                        </p:attrNameLst>
                                      </p:cBhvr>
                                      <p:tavLst>
                                        <p:tav tm="0">
                                          <p:val>
                                            <p:strVal val="#ppt_y+0.1"/>
                                          </p:val>
                                        </p:tav>
                                        <p:tav tm="100000">
                                          <p:val>
                                            <p:strVal val="#ppt_y"/>
                                          </p:val>
                                        </p:tav>
                                      </p:tavLst>
                                    </p:anim>
                                  </p:childTnLst>
                                </p:cTn>
                              </p:par>
                              <p:par>
                                <p:cTn id="75" presetID="30" presetClass="entr" presetSubtype="0" fill="hold" nodeType="withEffect">
                                  <p:stCondLst>
                                    <p:cond delay="1000"/>
                                  </p:stCondLst>
                                  <p:childTnLst>
                                    <p:set>
                                      <p:cBhvr>
                                        <p:cTn id="76" dur="1" fill="hold">
                                          <p:stCondLst>
                                            <p:cond delay="0"/>
                                          </p:stCondLst>
                                        </p:cTn>
                                        <p:tgtEl>
                                          <p:spTgt spid="34"/>
                                        </p:tgtEl>
                                        <p:attrNameLst>
                                          <p:attrName>style.visibility</p:attrName>
                                        </p:attrNameLst>
                                      </p:cBhvr>
                                      <p:to>
                                        <p:strVal val="visible"/>
                                      </p:to>
                                    </p:set>
                                    <p:animEffect transition="in" filter="fade">
                                      <p:cBhvr>
                                        <p:cTn id="77" dur="800" decel="100000"/>
                                        <p:tgtEl>
                                          <p:spTgt spid="34"/>
                                        </p:tgtEl>
                                      </p:cBhvr>
                                    </p:animEffect>
                                    <p:anim calcmode="lin" valueType="num">
                                      <p:cBhvr>
                                        <p:cTn id="78" dur="800" decel="100000" fill="hold"/>
                                        <p:tgtEl>
                                          <p:spTgt spid="34"/>
                                        </p:tgtEl>
                                        <p:attrNameLst>
                                          <p:attrName>style.rotation</p:attrName>
                                        </p:attrNameLst>
                                      </p:cBhvr>
                                      <p:tavLst>
                                        <p:tav tm="0">
                                          <p:val>
                                            <p:fltVal val="-90"/>
                                          </p:val>
                                        </p:tav>
                                        <p:tav tm="100000">
                                          <p:val>
                                            <p:fltVal val="0"/>
                                          </p:val>
                                        </p:tav>
                                      </p:tavLst>
                                    </p:anim>
                                    <p:anim calcmode="lin" valueType="num">
                                      <p:cBhvr>
                                        <p:cTn id="79" dur="800" decel="100000" fill="hold"/>
                                        <p:tgtEl>
                                          <p:spTgt spid="34"/>
                                        </p:tgtEl>
                                        <p:attrNameLst>
                                          <p:attrName>ppt_x</p:attrName>
                                        </p:attrNameLst>
                                      </p:cBhvr>
                                      <p:tavLst>
                                        <p:tav tm="0">
                                          <p:val>
                                            <p:strVal val="#ppt_x+0.4"/>
                                          </p:val>
                                        </p:tav>
                                        <p:tav tm="100000">
                                          <p:val>
                                            <p:strVal val="#ppt_x-0.05"/>
                                          </p:val>
                                        </p:tav>
                                      </p:tavLst>
                                    </p:anim>
                                    <p:anim calcmode="lin" valueType="num">
                                      <p:cBhvr>
                                        <p:cTn id="80" dur="800" decel="100000" fill="hold"/>
                                        <p:tgtEl>
                                          <p:spTgt spid="34"/>
                                        </p:tgtEl>
                                        <p:attrNameLst>
                                          <p:attrName>ppt_y</p:attrName>
                                        </p:attrNameLst>
                                      </p:cBhvr>
                                      <p:tavLst>
                                        <p:tav tm="0">
                                          <p:val>
                                            <p:strVal val="#ppt_y-0.4"/>
                                          </p:val>
                                        </p:tav>
                                        <p:tav tm="100000">
                                          <p:val>
                                            <p:strVal val="#ppt_y+0.1"/>
                                          </p:val>
                                        </p:tav>
                                      </p:tavLst>
                                    </p:anim>
                                    <p:anim calcmode="lin" valueType="num">
                                      <p:cBhvr>
                                        <p:cTn id="81" dur="200" accel="100000" fill="hold">
                                          <p:stCondLst>
                                            <p:cond delay="800"/>
                                          </p:stCondLst>
                                        </p:cTn>
                                        <p:tgtEl>
                                          <p:spTgt spid="34"/>
                                        </p:tgtEl>
                                        <p:attrNameLst>
                                          <p:attrName>ppt_x</p:attrName>
                                        </p:attrNameLst>
                                      </p:cBhvr>
                                      <p:tavLst>
                                        <p:tav tm="0">
                                          <p:val>
                                            <p:strVal val="#ppt_x-0.05"/>
                                          </p:val>
                                        </p:tav>
                                        <p:tav tm="100000">
                                          <p:val>
                                            <p:strVal val="#ppt_x"/>
                                          </p:val>
                                        </p:tav>
                                      </p:tavLst>
                                    </p:anim>
                                    <p:anim calcmode="lin" valueType="num">
                                      <p:cBhvr>
                                        <p:cTn id="82" dur="200" accel="100000" fill="hold">
                                          <p:stCondLst>
                                            <p:cond delay="800"/>
                                          </p:stCondLst>
                                        </p:cTn>
                                        <p:tgtEl>
                                          <p:spTgt spid="34"/>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a:extLst>
              <a:ext uri="{FF2B5EF4-FFF2-40B4-BE49-F238E27FC236}">
                <a16:creationId xmlns:a16="http://schemas.microsoft.com/office/drawing/2014/main" id="{4C3B1E2F-60F1-C703-76D3-45F16EA90AD8}"/>
              </a:ext>
            </a:extLst>
          </p:cNvPr>
          <p:cNvGrpSpPr/>
          <p:nvPr/>
        </p:nvGrpSpPr>
        <p:grpSpPr>
          <a:xfrm>
            <a:off x="124807" y="255352"/>
            <a:ext cx="1280160" cy="1097280"/>
            <a:chOff x="10392424" y="2782903"/>
            <a:chExt cx="1627632" cy="1371600"/>
          </a:xfrm>
        </p:grpSpPr>
        <p:sp>
          <p:nvSpPr>
            <p:cNvPr id="64" name="Hexagon 63">
              <a:extLst>
                <a:ext uri="{FF2B5EF4-FFF2-40B4-BE49-F238E27FC236}">
                  <a16:creationId xmlns:a16="http://schemas.microsoft.com/office/drawing/2014/main" id="{24A95318-2D48-66DA-989C-029AA46354F6}"/>
                </a:ext>
              </a:extLst>
            </p:cNvPr>
            <p:cNvSpPr/>
            <p:nvPr/>
          </p:nvSpPr>
          <p:spPr>
            <a:xfrm>
              <a:off x="10392424" y="2782903"/>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Graphic 76" descr="Badge 5 with solid fill">
              <a:extLst>
                <a:ext uri="{FF2B5EF4-FFF2-40B4-BE49-F238E27FC236}">
                  <a16:creationId xmlns:a16="http://schemas.microsoft.com/office/drawing/2014/main" id="{6F6DA24A-440D-0936-B53F-1AAC7F2A8B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49040" y="3011503"/>
              <a:ext cx="914400" cy="914400"/>
            </a:xfrm>
            <a:prstGeom prst="rect">
              <a:avLst/>
            </a:prstGeom>
          </p:spPr>
        </p:pic>
      </p:grpSp>
      <p:sp>
        <p:nvSpPr>
          <p:cNvPr id="107" name="Chevron 106">
            <a:extLst>
              <a:ext uri="{FF2B5EF4-FFF2-40B4-BE49-F238E27FC236}">
                <a16:creationId xmlns:a16="http://schemas.microsoft.com/office/drawing/2014/main" id="{98534470-DBB2-F70A-6047-BB4188F519D0}"/>
              </a:ext>
            </a:extLst>
          </p:cNvPr>
          <p:cNvSpPr/>
          <p:nvPr/>
        </p:nvSpPr>
        <p:spPr>
          <a:xfrm>
            <a:off x="1607806" y="450049"/>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SUMMARY</a:t>
            </a:r>
          </a:p>
        </p:txBody>
      </p:sp>
      <p:grpSp>
        <p:nvGrpSpPr>
          <p:cNvPr id="83" name="Group 82">
            <a:extLst>
              <a:ext uri="{FF2B5EF4-FFF2-40B4-BE49-F238E27FC236}">
                <a16:creationId xmlns:a16="http://schemas.microsoft.com/office/drawing/2014/main" id="{352E60DD-43AF-0BD0-0163-2E67136862E7}"/>
              </a:ext>
            </a:extLst>
          </p:cNvPr>
          <p:cNvGrpSpPr/>
          <p:nvPr/>
        </p:nvGrpSpPr>
        <p:grpSpPr>
          <a:xfrm>
            <a:off x="128704" y="245593"/>
            <a:ext cx="1280160" cy="1097280"/>
            <a:chOff x="7846922" y="2772466"/>
            <a:chExt cx="1627632" cy="1371600"/>
          </a:xfrm>
        </p:grpSpPr>
        <p:sp>
          <p:nvSpPr>
            <p:cNvPr id="63" name="Hexagon 62">
              <a:extLst>
                <a:ext uri="{FF2B5EF4-FFF2-40B4-BE49-F238E27FC236}">
                  <a16:creationId xmlns:a16="http://schemas.microsoft.com/office/drawing/2014/main" id="{39F5C3FA-C29C-5397-6A7B-C083EBACF344}"/>
                </a:ext>
              </a:extLst>
            </p:cNvPr>
            <p:cNvSpPr/>
            <p:nvPr/>
          </p:nvSpPr>
          <p:spPr>
            <a:xfrm>
              <a:off x="7846922" y="277246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Graphic 74" descr="Badge 4 with solid fill">
              <a:extLst>
                <a:ext uri="{FF2B5EF4-FFF2-40B4-BE49-F238E27FC236}">
                  <a16:creationId xmlns:a16="http://schemas.microsoft.com/office/drawing/2014/main" id="{635E07D0-3907-CA4D-8462-526D416CBE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03538" y="3001066"/>
              <a:ext cx="914400" cy="914400"/>
            </a:xfrm>
            <a:prstGeom prst="rect">
              <a:avLst/>
            </a:prstGeom>
          </p:spPr>
        </p:pic>
      </p:grpSp>
      <p:sp>
        <p:nvSpPr>
          <p:cNvPr id="106" name="Chevron 105">
            <a:extLst>
              <a:ext uri="{FF2B5EF4-FFF2-40B4-BE49-F238E27FC236}">
                <a16:creationId xmlns:a16="http://schemas.microsoft.com/office/drawing/2014/main" id="{73B49391-F345-C473-327A-0215E32F6785}"/>
              </a:ext>
            </a:extLst>
          </p:cNvPr>
          <p:cNvSpPr/>
          <p:nvPr/>
        </p:nvSpPr>
        <p:spPr>
          <a:xfrm>
            <a:off x="1607806" y="440290"/>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MACHINE LEARNING MODEL</a:t>
            </a:r>
          </a:p>
        </p:txBody>
      </p:sp>
      <p:grpSp>
        <p:nvGrpSpPr>
          <p:cNvPr id="82" name="Group 81">
            <a:extLst>
              <a:ext uri="{FF2B5EF4-FFF2-40B4-BE49-F238E27FC236}">
                <a16:creationId xmlns:a16="http://schemas.microsoft.com/office/drawing/2014/main" id="{6A7F70EF-EFED-C1F4-AFB4-2EBFD484180C}"/>
              </a:ext>
            </a:extLst>
          </p:cNvPr>
          <p:cNvGrpSpPr/>
          <p:nvPr/>
        </p:nvGrpSpPr>
        <p:grpSpPr>
          <a:xfrm>
            <a:off x="12639131" y="1410769"/>
            <a:ext cx="1280160" cy="1097280"/>
            <a:chOff x="5301422" y="2772466"/>
            <a:chExt cx="1627632" cy="1371600"/>
          </a:xfrm>
        </p:grpSpPr>
        <p:sp>
          <p:nvSpPr>
            <p:cNvPr id="62" name="Hexagon 61">
              <a:extLst>
                <a:ext uri="{FF2B5EF4-FFF2-40B4-BE49-F238E27FC236}">
                  <a16:creationId xmlns:a16="http://schemas.microsoft.com/office/drawing/2014/main" id="{8C595034-7CD4-1559-1BD6-6E7F9449864E}"/>
                </a:ext>
              </a:extLst>
            </p:cNvPr>
            <p:cNvSpPr/>
            <p:nvPr/>
          </p:nvSpPr>
          <p:spPr>
            <a:xfrm>
              <a:off x="5301422" y="277246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descr="Badge 3 with solid fill">
              <a:extLst>
                <a:ext uri="{FF2B5EF4-FFF2-40B4-BE49-F238E27FC236}">
                  <a16:creationId xmlns:a16="http://schemas.microsoft.com/office/drawing/2014/main" id="{0A010CC1-BCD2-173A-2A16-824A01C97E2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58038" y="3001066"/>
              <a:ext cx="914400" cy="914400"/>
            </a:xfrm>
            <a:prstGeom prst="rect">
              <a:avLst/>
            </a:prstGeom>
          </p:spPr>
        </p:pic>
      </p:grpSp>
      <p:sp>
        <p:nvSpPr>
          <p:cNvPr id="105" name="Chevron 104">
            <a:extLst>
              <a:ext uri="{FF2B5EF4-FFF2-40B4-BE49-F238E27FC236}">
                <a16:creationId xmlns:a16="http://schemas.microsoft.com/office/drawing/2014/main" id="{D47E79EF-A9C4-D5FC-047F-36C885674137}"/>
              </a:ext>
            </a:extLst>
          </p:cNvPr>
          <p:cNvSpPr/>
          <p:nvPr/>
        </p:nvSpPr>
        <p:spPr>
          <a:xfrm>
            <a:off x="14114335" y="1605466"/>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TF-IDF SCORE</a:t>
            </a:r>
          </a:p>
        </p:txBody>
      </p:sp>
      <p:pic>
        <p:nvPicPr>
          <p:cNvPr id="3" name="Picture 2" descr="A hand holding a phone&#10;&#10;Description automatically generated">
            <a:extLst>
              <a:ext uri="{FF2B5EF4-FFF2-40B4-BE49-F238E27FC236}">
                <a16:creationId xmlns:a16="http://schemas.microsoft.com/office/drawing/2014/main" id="{264AF917-30F8-2477-7796-655636B1FF82}"/>
              </a:ext>
            </a:extLst>
          </p:cNvPr>
          <p:cNvPicPr>
            <a:picLocks noChangeAspect="1"/>
          </p:cNvPicPr>
          <p:nvPr/>
        </p:nvPicPr>
        <p:blipFill>
          <a:blip r:embed="rId9"/>
          <a:stretch>
            <a:fillRect/>
          </a:stretch>
        </p:blipFill>
        <p:spPr>
          <a:xfrm rot="937713">
            <a:off x="-7644383" y="3162438"/>
            <a:ext cx="3784600" cy="3848100"/>
          </a:xfrm>
          <a:prstGeom prst="rect">
            <a:avLst/>
          </a:prstGeom>
        </p:spPr>
      </p:pic>
      <p:pic>
        <p:nvPicPr>
          <p:cNvPr id="5" name="Picture 4" descr="A yellow bag with blue letters&#10;&#10;Description automatically generated">
            <a:extLst>
              <a:ext uri="{FF2B5EF4-FFF2-40B4-BE49-F238E27FC236}">
                <a16:creationId xmlns:a16="http://schemas.microsoft.com/office/drawing/2014/main" id="{99D9DE68-C591-EA84-16F2-BA091F85D204}"/>
              </a:ext>
            </a:extLst>
          </p:cNvPr>
          <p:cNvPicPr>
            <a:picLocks noChangeAspect="1"/>
          </p:cNvPicPr>
          <p:nvPr/>
        </p:nvPicPr>
        <p:blipFill rotWithShape="1">
          <a:blip r:embed="rId10"/>
          <a:srcRect l="10000" t="66415" r="10000" b="11474"/>
          <a:stretch/>
        </p:blipFill>
        <p:spPr>
          <a:xfrm rot="855436">
            <a:off x="-6247998" y="4833938"/>
            <a:ext cx="851538" cy="234173"/>
          </a:xfrm>
          <a:prstGeom prst="rect">
            <a:avLst/>
          </a:prstGeom>
        </p:spPr>
      </p:pic>
      <p:pic>
        <p:nvPicPr>
          <p:cNvPr id="6" name="Picture 5" descr="A yellow bag with blue letters&#10;&#10;Description automatically generated">
            <a:extLst>
              <a:ext uri="{FF2B5EF4-FFF2-40B4-BE49-F238E27FC236}">
                <a16:creationId xmlns:a16="http://schemas.microsoft.com/office/drawing/2014/main" id="{CE883A11-4142-A6B9-6F2F-42949694B83D}"/>
              </a:ext>
            </a:extLst>
          </p:cNvPr>
          <p:cNvPicPr>
            <a:picLocks noChangeAspect="1"/>
          </p:cNvPicPr>
          <p:nvPr/>
        </p:nvPicPr>
        <p:blipFill rotWithShape="1">
          <a:blip r:embed="rId10"/>
          <a:srcRect l="19986" t="4775" r="17347" b="32244"/>
          <a:stretch/>
        </p:blipFill>
        <p:spPr>
          <a:xfrm rot="960127">
            <a:off x="-5934743" y="4013419"/>
            <a:ext cx="622547" cy="622547"/>
          </a:xfrm>
          <a:prstGeom prst="rect">
            <a:avLst/>
          </a:prstGeom>
        </p:spPr>
      </p:pic>
      <p:pic>
        <p:nvPicPr>
          <p:cNvPr id="14" name="Picture 13" descr="A screenshot of a review&#10;&#10;Description automatically generated">
            <a:extLst>
              <a:ext uri="{FF2B5EF4-FFF2-40B4-BE49-F238E27FC236}">
                <a16:creationId xmlns:a16="http://schemas.microsoft.com/office/drawing/2014/main" id="{D0697243-7177-0E81-B842-CFA1F33EDE12}"/>
              </a:ext>
            </a:extLst>
          </p:cNvPr>
          <p:cNvPicPr>
            <a:picLocks noChangeAspect="1"/>
          </p:cNvPicPr>
          <p:nvPr/>
        </p:nvPicPr>
        <p:blipFill rotWithShape="1">
          <a:blip r:embed="rId11"/>
          <a:srcRect l="26154" t="19408" r="51411" b="56191"/>
          <a:stretch/>
        </p:blipFill>
        <p:spPr>
          <a:xfrm>
            <a:off x="-5378262" y="2492019"/>
            <a:ext cx="1051816" cy="531628"/>
          </a:xfrm>
          <a:prstGeom prst="rect">
            <a:avLst/>
          </a:prstGeom>
        </p:spPr>
      </p:pic>
      <p:pic>
        <p:nvPicPr>
          <p:cNvPr id="15" name="Picture 14" descr="A screenshot of a review&#10;&#10;Description automatically generated">
            <a:extLst>
              <a:ext uri="{FF2B5EF4-FFF2-40B4-BE49-F238E27FC236}">
                <a16:creationId xmlns:a16="http://schemas.microsoft.com/office/drawing/2014/main" id="{3DA00E27-0E78-25D2-93E7-55255E4B0337}"/>
              </a:ext>
            </a:extLst>
          </p:cNvPr>
          <p:cNvPicPr>
            <a:picLocks noChangeAspect="1"/>
          </p:cNvPicPr>
          <p:nvPr/>
        </p:nvPicPr>
        <p:blipFill rotWithShape="1">
          <a:blip r:embed="rId11"/>
          <a:srcRect l="26382" t="74685" r="51183" b="280"/>
          <a:stretch/>
        </p:blipFill>
        <p:spPr>
          <a:xfrm>
            <a:off x="-4766722" y="3296874"/>
            <a:ext cx="843827" cy="437597"/>
          </a:xfrm>
          <a:prstGeom prst="rect">
            <a:avLst/>
          </a:prstGeom>
        </p:spPr>
      </p:pic>
      <p:pic>
        <p:nvPicPr>
          <p:cNvPr id="16" name="Picture 15" descr="A screenshot of a review&#10;&#10;Description automatically generated">
            <a:extLst>
              <a:ext uri="{FF2B5EF4-FFF2-40B4-BE49-F238E27FC236}">
                <a16:creationId xmlns:a16="http://schemas.microsoft.com/office/drawing/2014/main" id="{25F49080-49CD-DB86-5ADE-A2102E7978A4}"/>
              </a:ext>
            </a:extLst>
          </p:cNvPr>
          <p:cNvPicPr>
            <a:picLocks noChangeAspect="1"/>
          </p:cNvPicPr>
          <p:nvPr/>
        </p:nvPicPr>
        <p:blipFill rotWithShape="1">
          <a:blip r:embed="rId11"/>
          <a:srcRect l="76404" t="74684"/>
          <a:stretch/>
        </p:blipFill>
        <p:spPr>
          <a:xfrm>
            <a:off x="-6435930" y="2694718"/>
            <a:ext cx="854875" cy="426234"/>
          </a:xfrm>
          <a:prstGeom prst="rect">
            <a:avLst/>
          </a:prstGeom>
        </p:spPr>
      </p:pic>
      <p:pic>
        <p:nvPicPr>
          <p:cNvPr id="17" name="Picture 16" descr="A screenshot of a review&#10;&#10;Description automatically generated">
            <a:extLst>
              <a:ext uri="{FF2B5EF4-FFF2-40B4-BE49-F238E27FC236}">
                <a16:creationId xmlns:a16="http://schemas.microsoft.com/office/drawing/2014/main" id="{441AFC01-0A59-E0AB-9B11-38AA00F391A4}"/>
              </a:ext>
            </a:extLst>
          </p:cNvPr>
          <p:cNvPicPr>
            <a:picLocks noChangeAspect="1"/>
          </p:cNvPicPr>
          <p:nvPr/>
        </p:nvPicPr>
        <p:blipFill rotWithShape="1">
          <a:blip r:embed="rId11"/>
          <a:srcRect l="52008" t="18525" r="25557" b="56159"/>
          <a:stretch/>
        </p:blipFill>
        <p:spPr>
          <a:xfrm>
            <a:off x="-6132532" y="1946693"/>
            <a:ext cx="887159" cy="465218"/>
          </a:xfrm>
          <a:prstGeom prst="rect">
            <a:avLst/>
          </a:prstGeom>
        </p:spPr>
      </p:pic>
      <p:pic>
        <p:nvPicPr>
          <p:cNvPr id="18" name="Picture 17" descr="A screenshot of a review&#10;&#10;Description automatically generated">
            <a:extLst>
              <a:ext uri="{FF2B5EF4-FFF2-40B4-BE49-F238E27FC236}">
                <a16:creationId xmlns:a16="http://schemas.microsoft.com/office/drawing/2014/main" id="{5EB4ABCA-1297-1E54-58BB-C1BD45A2CE5D}"/>
              </a:ext>
            </a:extLst>
          </p:cNvPr>
          <p:cNvPicPr>
            <a:picLocks noChangeAspect="1"/>
          </p:cNvPicPr>
          <p:nvPr/>
        </p:nvPicPr>
        <p:blipFill rotWithShape="1">
          <a:blip r:embed="rId11"/>
          <a:srcRect l="1" t="16437" r="78570" b="57090"/>
          <a:stretch/>
        </p:blipFill>
        <p:spPr>
          <a:xfrm>
            <a:off x="-7546041" y="2386275"/>
            <a:ext cx="926037" cy="531628"/>
          </a:xfrm>
          <a:prstGeom prst="rect">
            <a:avLst/>
          </a:prstGeom>
        </p:spPr>
      </p:pic>
      <p:pic>
        <p:nvPicPr>
          <p:cNvPr id="19" name="Picture 18" descr="A screenshot of a review&#10;&#10;Description automatically generated">
            <a:extLst>
              <a:ext uri="{FF2B5EF4-FFF2-40B4-BE49-F238E27FC236}">
                <a16:creationId xmlns:a16="http://schemas.microsoft.com/office/drawing/2014/main" id="{48D354B4-D779-E4AD-6A65-C123D0045F2D}"/>
              </a:ext>
            </a:extLst>
          </p:cNvPr>
          <p:cNvPicPr>
            <a:picLocks noChangeAspect="1"/>
          </p:cNvPicPr>
          <p:nvPr/>
        </p:nvPicPr>
        <p:blipFill rotWithShape="1">
          <a:blip r:embed="rId11"/>
          <a:srcRect l="76816" t="16302" r="749" b="58382"/>
          <a:stretch/>
        </p:blipFill>
        <p:spPr>
          <a:xfrm>
            <a:off x="-4118352" y="4419396"/>
            <a:ext cx="1013801" cy="531628"/>
          </a:xfrm>
          <a:prstGeom prst="rect">
            <a:avLst/>
          </a:prstGeom>
        </p:spPr>
      </p:pic>
      <p:pic>
        <p:nvPicPr>
          <p:cNvPr id="20" name="Picture 19" descr="A blue thumb up in a speech bubble&#10;&#10;Description automatically generated">
            <a:extLst>
              <a:ext uri="{FF2B5EF4-FFF2-40B4-BE49-F238E27FC236}">
                <a16:creationId xmlns:a16="http://schemas.microsoft.com/office/drawing/2014/main" id="{47D210A8-9458-6BBC-90BF-4D2A94E0FB3D}"/>
              </a:ext>
            </a:extLst>
          </p:cNvPr>
          <p:cNvPicPr>
            <a:picLocks noChangeAspect="1"/>
          </p:cNvPicPr>
          <p:nvPr/>
        </p:nvPicPr>
        <p:blipFill rotWithShape="1">
          <a:blip r:embed="rId12"/>
          <a:srcRect r="19599" b="25899"/>
          <a:stretch/>
        </p:blipFill>
        <p:spPr>
          <a:xfrm>
            <a:off x="-4181195" y="3679774"/>
            <a:ext cx="615478" cy="605072"/>
          </a:xfrm>
          <a:prstGeom prst="rect">
            <a:avLst/>
          </a:prstGeom>
        </p:spPr>
      </p:pic>
      <p:pic>
        <p:nvPicPr>
          <p:cNvPr id="21" name="Picture 20" descr="A blue thumb up in a speech bubble&#10;&#10;Description automatically generated">
            <a:extLst>
              <a:ext uri="{FF2B5EF4-FFF2-40B4-BE49-F238E27FC236}">
                <a16:creationId xmlns:a16="http://schemas.microsoft.com/office/drawing/2014/main" id="{8E82CD50-0C82-FDFE-532E-C5F507414BFC}"/>
              </a:ext>
            </a:extLst>
          </p:cNvPr>
          <p:cNvPicPr>
            <a:picLocks noChangeAspect="1"/>
          </p:cNvPicPr>
          <p:nvPr/>
        </p:nvPicPr>
        <p:blipFill rotWithShape="1">
          <a:blip r:embed="rId12"/>
          <a:srcRect r="19599" b="25899"/>
          <a:stretch/>
        </p:blipFill>
        <p:spPr>
          <a:xfrm>
            <a:off x="-7654750" y="3362159"/>
            <a:ext cx="615478" cy="605072"/>
          </a:xfrm>
          <a:prstGeom prst="rect">
            <a:avLst/>
          </a:prstGeom>
        </p:spPr>
      </p:pic>
      <p:pic>
        <p:nvPicPr>
          <p:cNvPr id="22" name="Graphic 21" descr="Comment Dislike with solid fill">
            <a:extLst>
              <a:ext uri="{FF2B5EF4-FFF2-40B4-BE49-F238E27FC236}">
                <a16:creationId xmlns:a16="http://schemas.microsoft.com/office/drawing/2014/main" id="{3954AE1C-F112-F998-4E7E-3E5F78A1725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26736" y="2620850"/>
            <a:ext cx="537680" cy="537680"/>
          </a:xfrm>
          <a:prstGeom prst="rect">
            <a:avLst/>
          </a:prstGeom>
        </p:spPr>
      </p:pic>
      <p:pic>
        <p:nvPicPr>
          <p:cNvPr id="23" name="Graphic 22" descr="Comment Dislike with solid fill">
            <a:extLst>
              <a:ext uri="{FF2B5EF4-FFF2-40B4-BE49-F238E27FC236}">
                <a16:creationId xmlns:a16="http://schemas.microsoft.com/office/drawing/2014/main" id="{04327630-597A-35BB-9E63-F5596B7ABE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31593" y="4665810"/>
            <a:ext cx="772787" cy="772787"/>
          </a:xfrm>
          <a:prstGeom prst="rect">
            <a:avLst/>
          </a:prstGeom>
        </p:spPr>
      </p:pic>
      <p:sp>
        <p:nvSpPr>
          <p:cNvPr id="24" name="TextBox 23">
            <a:extLst>
              <a:ext uri="{FF2B5EF4-FFF2-40B4-BE49-F238E27FC236}">
                <a16:creationId xmlns:a16="http://schemas.microsoft.com/office/drawing/2014/main" id="{6C194C74-2A7B-0324-FC2C-F83D45DF1D25}"/>
              </a:ext>
            </a:extLst>
          </p:cNvPr>
          <p:cNvSpPr txBox="1"/>
          <p:nvPr/>
        </p:nvSpPr>
        <p:spPr>
          <a:xfrm>
            <a:off x="-159222" y="-1765117"/>
            <a:ext cx="12192000" cy="1015663"/>
          </a:xfrm>
          <a:prstGeom prst="rect">
            <a:avLst/>
          </a:prstGeom>
          <a:noFill/>
        </p:spPr>
        <p:txBody>
          <a:bodyPr wrap="square" rtlCol="0">
            <a:spAutoFit/>
          </a:bodyPr>
          <a:lstStyle/>
          <a:p>
            <a:pPr algn="ctr"/>
            <a:r>
              <a:rPr lang="en-US" sz="6000" b="1" i="0" u="none" strike="noStrike" spc="-50" dirty="0">
                <a:solidFill>
                  <a:srgbClr val="117AD4"/>
                </a:solidFill>
                <a:effectLst/>
                <a:latin typeface="Gurmukhi MN" panose="02020600050405020304" pitchFamily="18" charset="0"/>
                <a:ea typeface="Ayuthaya" pitchFamily="2" charset="-34"/>
                <a:cs typeface="Gurmukhi MN" panose="02020600050405020304" pitchFamily="18" charset="0"/>
              </a:rPr>
              <a:t>Sentiment Analysis using Python</a:t>
            </a:r>
          </a:p>
        </p:txBody>
      </p:sp>
      <p:sp>
        <p:nvSpPr>
          <p:cNvPr id="25" name="TextBox 24">
            <a:extLst>
              <a:ext uri="{FF2B5EF4-FFF2-40B4-BE49-F238E27FC236}">
                <a16:creationId xmlns:a16="http://schemas.microsoft.com/office/drawing/2014/main" id="{436A3B5F-34A0-1D5A-7BEA-8EFBD77ECF91}"/>
              </a:ext>
            </a:extLst>
          </p:cNvPr>
          <p:cNvSpPr txBox="1"/>
          <p:nvPr/>
        </p:nvSpPr>
        <p:spPr>
          <a:xfrm>
            <a:off x="-159222" y="-684886"/>
            <a:ext cx="12192000" cy="707886"/>
          </a:xfrm>
          <a:prstGeom prst="rect">
            <a:avLst/>
          </a:prstGeom>
          <a:noFill/>
        </p:spPr>
        <p:txBody>
          <a:bodyPr wrap="square" rtlCol="0">
            <a:spAutoFit/>
          </a:bodyPr>
          <a:lstStyle/>
          <a:p>
            <a:pPr algn="ctr"/>
            <a:r>
              <a:rPr lang="en-US" sz="4000" b="1" spc="-50" dirty="0">
                <a:solidFill>
                  <a:srgbClr val="117AD4"/>
                </a:solidFill>
                <a:latin typeface="Gurmukhi MN" panose="02020600050405020304" pitchFamily="18" charset="0"/>
                <a:ea typeface="Ayuthaya" pitchFamily="2" charset="-34"/>
                <a:cs typeface="Gurmukhi MN" panose="02020600050405020304" pitchFamily="18" charset="0"/>
              </a:rPr>
              <a:t>(updated)</a:t>
            </a:r>
          </a:p>
        </p:txBody>
      </p:sp>
      <p:grpSp>
        <p:nvGrpSpPr>
          <p:cNvPr id="26" name="Group 25">
            <a:extLst>
              <a:ext uri="{FF2B5EF4-FFF2-40B4-BE49-F238E27FC236}">
                <a16:creationId xmlns:a16="http://schemas.microsoft.com/office/drawing/2014/main" id="{C384780E-9BEE-0CFD-DDC7-D2DE0AF2E249}"/>
              </a:ext>
            </a:extLst>
          </p:cNvPr>
          <p:cNvGrpSpPr/>
          <p:nvPr/>
        </p:nvGrpSpPr>
        <p:grpSpPr>
          <a:xfrm>
            <a:off x="13623245" y="2204045"/>
            <a:ext cx="4003732" cy="1157716"/>
            <a:chOff x="4887475" y="2603529"/>
            <a:chExt cx="3783628" cy="875148"/>
          </a:xfrm>
          <a:solidFill>
            <a:schemeClr val="accent1">
              <a:lumMod val="60000"/>
              <a:lumOff val="40000"/>
            </a:schemeClr>
          </a:solidFill>
        </p:grpSpPr>
        <p:sp>
          <p:nvSpPr>
            <p:cNvPr id="27" name="Oval Callout 26">
              <a:extLst>
                <a:ext uri="{FF2B5EF4-FFF2-40B4-BE49-F238E27FC236}">
                  <a16:creationId xmlns:a16="http://schemas.microsoft.com/office/drawing/2014/main" id="{C38A5C30-2596-F8A9-7B70-D7B2AA9BC9FF}"/>
                </a:ext>
              </a:extLst>
            </p:cNvPr>
            <p:cNvSpPr/>
            <p:nvPr/>
          </p:nvSpPr>
          <p:spPr>
            <a:xfrm>
              <a:off x="4887475" y="2603529"/>
              <a:ext cx="3783628" cy="875148"/>
            </a:xfrm>
            <a:prstGeom prst="wedgeEllipseCallout">
              <a:avLst>
                <a:gd name="adj1" fmla="val -52407"/>
                <a:gd name="adj2" fmla="val 44722"/>
              </a:avLst>
            </a:prstGeom>
            <a:solidFill>
              <a:schemeClr val="accent2">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b="1" dirty="0">
                  <a:solidFill>
                    <a:schemeClr val="tx1"/>
                  </a:solidFill>
                </a:rPr>
                <a:t>THAO TRAN </a:t>
              </a:r>
              <a:r>
                <a:rPr lang="en-US" sz="1500" dirty="0">
                  <a:solidFill>
                    <a:schemeClr val="tx1"/>
                  </a:solidFill>
                </a:rPr>
                <a:t>(★★★★★</a:t>
              </a:r>
              <a:r>
                <a:rPr lang="en-US" sz="1200" dirty="0">
                  <a:solidFill>
                    <a:schemeClr val="tx1"/>
                  </a:solidFill>
                </a:rPr>
                <a:t>)</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a:t>
              </a:r>
            </a:p>
          </p:txBody>
        </p:sp>
        <p:pic>
          <p:nvPicPr>
            <p:cNvPr id="28" name="Picture 27" descr="A group of cartoon girls&#10;&#10;Description automatically generated">
              <a:extLst>
                <a:ext uri="{FF2B5EF4-FFF2-40B4-BE49-F238E27FC236}">
                  <a16:creationId xmlns:a16="http://schemas.microsoft.com/office/drawing/2014/main" id="{32B31188-113A-B34C-461C-E4F917DE1C90}"/>
                </a:ext>
              </a:extLst>
            </p:cNvPr>
            <p:cNvPicPr>
              <a:picLocks noChangeAspect="1"/>
            </p:cNvPicPr>
            <p:nvPr/>
          </p:nvPicPr>
          <p:blipFill rotWithShape="1">
            <a:blip r:embed="rId15"/>
            <a:srcRect l="51887" t="49565" b="4548"/>
            <a:stretch/>
          </p:blipFill>
          <p:spPr>
            <a:xfrm>
              <a:off x="7648322" y="2761797"/>
              <a:ext cx="455177" cy="434111"/>
            </a:xfrm>
            <a:prstGeom prst="rect">
              <a:avLst/>
            </a:prstGeom>
            <a:grpFill/>
          </p:spPr>
        </p:pic>
      </p:grpSp>
      <p:grpSp>
        <p:nvGrpSpPr>
          <p:cNvPr id="29" name="Group 28">
            <a:extLst>
              <a:ext uri="{FF2B5EF4-FFF2-40B4-BE49-F238E27FC236}">
                <a16:creationId xmlns:a16="http://schemas.microsoft.com/office/drawing/2014/main" id="{102CFB59-A83C-10B5-1788-02BAA7834C4D}"/>
              </a:ext>
            </a:extLst>
          </p:cNvPr>
          <p:cNvGrpSpPr/>
          <p:nvPr/>
        </p:nvGrpSpPr>
        <p:grpSpPr>
          <a:xfrm>
            <a:off x="15909132" y="3361759"/>
            <a:ext cx="3894750" cy="1119245"/>
            <a:chOff x="7200861" y="3476150"/>
            <a:chExt cx="2950668" cy="776378"/>
          </a:xfrm>
          <a:solidFill>
            <a:schemeClr val="accent1">
              <a:lumMod val="60000"/>
              <a:lumOff val="40000"/>
            </a:schemeClr>
          </a:solidFill>
        </p:grpSpPr>
        <p:sp>
          <p:nvSpPr>
            <p:cNvPr id="30" name="Oval Callout 29">
              <a:extLst>
                <a:ext uri="{FF2B5EF4-FFF2-40B4-BE49-F238E27FC236}">
                  <a16:creationId xmlns:a16="http://schemas.microsoft.com/office/drawing/2014/main" id="{59988748-B7FD-7679-E46C-1328541C10BC}"/>
                </a:ext>
              </a:extLst>
            </p:cNvPr>
            <p:cNvSpPr/>
            <p:nvPr/>
          </p:nvSpPr>
          <p:spPr>
            <a:xfrm>
              <a:off x="7200861" y="3476150"/>
              <a:ext cx="2950668" cy="776378"/>
            </a:xfrm>
            <a:prstGeom prst="wedgeEllipseCallout">
              <a:avLst>
                <a:gd name="adj1" fmla="val -63516"/>
                <a:gd name="adj2" fmla="val 53611"/>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b="1" dirty="0">
                  <a:solidFill>
                    <a:schemeClr val="tx1"/>
                  </a:solidFill>
                </a:rPr>
                <a:t>THU TRAN </a:t>
              </a:r>
              <a:r>
                <a:rPr lang="en-US" sz="1500" dirty="0">
                  <a:solidFill>
                    <a:schemeClr val="tx1"/>
                  </a:solidFill>
                </a:rPr>
                <a:t>(★★★)</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a:t>
              </a:r>
            </a:p>
          </p:txBody>
        </p:sp>
        <p:pic>
          <p:nvPicPr>
            <p:cNvPr id="31" name="Picture 30" descr="A cartoon of a person wearing glasses&#10;&#10;Description automatically generated">
              <a:extLst>
                <a:ext uri="{FF2B5EF4-FFF2-40B4-BE49-F238E27FC236}">
                  <a16:creationId xmlns:a16="http://schemas.microsoft.com/office/drawing/2014/main" id="{1025EF1A-2F57-6DDC-6664-7214ECB80678}"/>
                </a:ext>
              </a:extLst>
            </p:cNvPr>
            <p:cNvPicPr>
              <a:picLocks noChangeAspect="1"/>
            </p:cNvPicPr>
            <p:nvPr/>
          </p:nvPicPr>
          <p:blipFill>
            <a:blip r:embed="rId16"/>
            <a:stretch>
              <a:fillRect/>
            </a:stretch>
          </p:blipFill>
          <p:spPr>
            <a:xfrm>
              <a:off x="9253449" y="3643325"/>
              <a:ext cx="418520" cy="418520"/>
            </a:xfrm>
            <a:prstGeom prst="rect">
              <a:avLst/>
            </a:prstGeom>
            <a:grpFill/>
            <a:ln>
              <a:noFill/>
            </a:ln>
          </p:spPr>
        </p:pic>
      </p:grpSp>
      <p:grpSp>
        <p:nvGrpSpPr>
          <p:cNvPr id="34" name="Group 33">
            <a:extLst>
              <a:ext uri="{FF2B5EF4-FFF2-40B4-BE49-F238E27FC236}">
                <a16:creationId xmlns:a16="http://schemas.microsoft.com/office/drawing/2014/main" id="{5823402F-5567-3080-B3EB-220F3FB49A59}"/>
              </a:ext>
            </a:extLst>
          </p:cNvPr>
          <p:cNvGrpSpPr/>
          <p:nvPr/>
        </p:nvGrpSpPr>
        <p:grpSpPr>
          <a:xfrm>
            <a:off x="17249327" y="4742528"/>
            <a:ext cx="3843117" cy="1217795"/>
            <a:chOff x="7959023" y="5131588"/>
            <a:chExt cx="3843117" cy="1217795"/>
          </a:xfrm>
        </p:grpSpPr>
        <p:sp>
          <p:nvSpPr>
            <p:cNvPr id="32" name="Oval Callout 31">
              <a:extLst>
                <a:ext uri="{FF2B5EF4-FFF2-40B4-BE49-F238E27FC236}">
                  <a16:creationId xmlns:a16="http://schemas.microsoft.com/office/drawing/2014/main" id="{695A29BC-BFFD-5923-F2B5-C5BAB3B5DDB6}"/>
                </a:ext>
              </a:extLst>
            </p:cNvPr>
            <p:cNvSpPr/>
            <p:nvPr/>
          </p:nvSpPr>
          <p:spPr>
            <a:xfrm>
              <a:off x="7959023" y="5131588"/>
              <a:ext cx="3843117" cy="1217795"/>
            </a:xfrm>
            <a:prstGeom prst="wedgeEllipseCallout">
              <a:avLst>
                <a:gd name="adj1" fmla="val -60831"/>
                <a:gd name="adj2" fmla="val 48454"/>
              </a:avLst>
            </a:prstGeom>
            <a:solidFill>
              <a:schemeClr val="accent5">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b="1" dirty="0">
                  <a:solidFill>
                    <a:schemeClr val="tx1"/>
                  </a:solidFill>
                </a:rPr>
                <a:t>HUITING WU </a:t>
              </a:r>
              <a:r>
                <a:rPr lang="en-US" sz="1500" dirty="0">
                  <a:solidFill>
                    <a:schemeClr val="tx1"/>
                  </a:solidFill>
                </a:rPr>
                <a:t>(★★★★)</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a:t>
              </a:r>
            </a:p>
          </p:txBody>
        </p:sp>
        <p:pic>
          <p:nvPicPr>
            <p:cNvPr id="33" name="Picture 32" descr="A group of cartoon girls&#10;&#10;Description automatically generated">
              <a:extLst>
                <a:ext uri="{FF2B5EF4-FFF2-40B4-BE49-F238E27FC236}">
                  <a16:creationId xmlns:a16="http://schemas.microsoft.com/office/drawing/2014/main" id="{968C388A-DBEB-7942-B1CF-82C933BDAF98}"/>
                </a:ext>
              </a:extLst>
            </p:cNvPr>
            <p:cNvPicPr>
              <a:picLocks noChangeAspect="1"/>
            </p:cNvPicPr>
            <p:nvPr/>
          </p:nvPicPr>
          <p:blipFill rotWithShape="1">
            <a:blip r:embed="rId15"/>
            <a:srcRect l="916" t="1423" r="49623" b="50000"/>
            <a:stretch/>
          </p:blipFill>
          <p:spPr>
            <a:xfrm>
              <a:off x="10821297" y="5475548"/>
              <a:ext cx="448822" cy="440802"/>
            </a:xfrm>
            <a:prstGeom prst="rect">
              <a:avLst/>
            </a:prstGeom>
          </p:spPr>
        </p:pic>
      </p:grpSp>
      <p:grpSp>
        <p:nvGrpSpPr>
          <p:cNvPr id="81" name="Group 80">
            <a:extLst>
              <a:ext uri="{FF2B5EF4-FFF2-40B4-BE49-F238E27FC236}">
                <a16:creationId xmlns:a16="http://schemas.microsoft.com/office/drawing/2014/main" id="{5848CCF7-B1F7-B407-D2CD-12874C64B8EF}"/>
              </a:ext>
            </a:extLst>
          </p:cNvPr>
          <p:cNvGrpSpPr/>
          <p:nvPr/>
        </p:nvGrpSpPr>
        <p:grpSpPr>
          <a:xfrm>
            <a:off x="13623245" y="-856429"/>
            <a:ext cx="1280160" cy="1097280"/>
            <a:chOff x="2755922" y="2772466"/>
            <a:chExt cx="1627632" cy="1371600"/>
          </a:xfrm>
        </p:grpSpPr>
        <p:sp>
          <p:nvSpPr>
            <p:cNvPr id="60" name="Hexagon 59">
              <a:extLst>
                <a:ext uri="{FF2B5EF4-FFF2-40B4-BE49-F238E27FC236}">
                  <a16:creationId xmlns:a16="http://schemas.microsoft.com/office/drawing/2014/main" id="{025FD376-B401-FE48-BF26-27B4BD835AA8}"/>
                </a:ext>
              </a:extLst>
            </p:cNvPr>
            <p:cNvSpPr/>
            <p:nvPr/>
          </p:nvSpPr>
          <p:spPr>
            <a:xfrm>
              <a:off x="2755922" y="277246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Graphic 70" descr="Badge with solid fill">
              <a:extLst>
                <a:ext uri="{FF2B5EF4-FFF2-40B4-BE49-F238E27FC236}">
                  <a16:creationId xmlns:a16="http://schemas.microsoft.com/office/drawing/2014/main" id="{AD676F30-72CC-6845-3658-F1926DC3842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112538" y="3001066"/>
              <a:ext cx="914400" cy="914400"/>
            </a:xfrm>
            <a:prstGeom prst="rect">
              <a:avLst/>
            </a:prstGeom>
          </p:spPr>
        </p:pic>
      </p:grpSp>
      <p:grpSp>
        <p:nvGrpSpPr>
          <p:cNvPr id="80" name="Group 79">
            <a:extLst>
              <a:ext uri="{FF2B5EF4-FFF2-40B4-BE49-F238E27FC236}">
                <a16:creationId xmlns:a16="http://schemas.microsoft.com/office/drawing/2014/main" id="{42261D7E-C7E8-024F-0679-F114A1D5C56B}"/>
              </a:ext>
            </a:extLst>
          </p:cNvPr>
          <p:cNvGrpSpPr/>
          <p:nvPr/>
        </p:nvGrpSpPr>
        <p:grpSpPr>
          <a:xfrm>
            <a:off x="12639131" y="233188"/>
            <a:ext cx="1280160" cy="1097280"/>
            <a:chOff x="210422" y="2752746"/>
            <a:chExt cx="1627632" cy="1371600"/>
          </a:xfrm>
        </p:grpSpPr>
        <p:sp>
          <p:nvSpPr>
            <p:cNvPr id="54" name="Hexagon 53">
              <a:extLst>
                <a:ext uri="{FF2B5EF4-FFF2-40B4-BE49-F238E27FC236}">
                  <a16:creationId xmlns:a16="http://schemas.microsoft.com/office/drawing/2014/main" id="{8595FDCB-7856-2F8E-25DA-C81AEEE5839D}"/>
                </a:ext>
              </a:extLst>
            </p:cNvPr>
            <p:cNvSpPr/>
            <p:nvPr/>
          </p:nvSpPr>
          <p:spPr>
            <a:xfrm>
              <a:off x="210422" y="275274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Graphic 68" descr="Badge 1 with solid fill">
              <a:extLst>
                <a:ext uri="{FF2B5EF4-FFF2-40B4-BE49-F238E27FC236}">
                  <a16:creationId xmlns:a16="http://schemas.microsoft.com/office/drawing/2014/main" id="{412E6701-3AD4-84D5-FB5B-042CCC4EF97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67038" y="3011503"/>
              <a:ext cx="914400" cy="914400"/>
            </a:xfrm>
            <a:prstGeom prst="rect">
              <a:avLst/>
            </a:prstGeom>
          </p:spPr>
        </p:pic>
      </p:grpSp>
      <p:sp>
        <p:nvSpPr>
          <p:cNvPr id="104" name="Chevron 103">
            <a:extLst>
              <a:ext uri="{FF2B5EF4-FFF2-40B4-BE49-F238E27FC236}">
                <a16:creationId xmlns:a16="http://schemas.microsoft.com/office/drawing/2014/main" id="{29123BBE-7BE6-204A-E11E-F969B619019B}"/>
              </a:ext>
            </a:extLst>
          </p:cNvPr>
          <p:cNvSpPr/>
          <p:nvPr/>
        </p:nvSpPr>
        <p:spPr>
          <a:xfrm>
            <a:off x="15094550" y="-661732"/>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WORDCLOUD</a:t>
            </a:r>
          </a:p>
        </p:txBody>
      </p:sp>
      <p:sp>
        <p:nvSpPr>
          <p:cNvPr id="103" name="!!title1">
            <a:extLst>
              <a:ext uri="{FF2B5EF4-FFF2-40B4-BE49-F238E27FC236}">
                <a16:creationId xmlns:a16="http://schemas.microsoft.com/office/drawing/2014/main" id="{64EC7ECF-7E2B-4B80-3A7F-3E0D94452924}"/>
              </a:ext>
            </a:extLst>
          </p:cNvPr>
          <p:cNvSpPr/>
          <p:nvPr/>
        </p:nvSpPr>
        <p:spPr>
          <a:xfrm>
            <a:off x="14106537" y="427885"/>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DATA PROCESSING</a:t>
            </a:r>
          </a:p>
        </p:txBody>
      </p:sp>
      <p:sp>
        <p:nvSpPr>
          <p:cNvPr id="7" name="TextBox 6">
            <a:extLst>
              <a:ext uri="{FF2B5EF4-FFF2-40B4-BE49-F238E27FC236}">
                <a16:creationId xmlns:a16="http://schemas.microsoft.com/office/drawing/2014/main" id="{31543C88-6B31-606E-942F-92DFE1205692}"/>
              </a:ext>
            </a:extLst>
          </p:cNvPr>
          <p:cNvSpPr txBox="1"/>
          <p:nvPr/>
        </p:nvSpPr>
        <p:spPr>
          <a:xfrm>
            <a:off x="829424" y="1466637"/>
            <a:ext cx="3485071" cy="477054"/>
          </a:xfrm>
          <a:prstGeom prst="rect">
            <a:avLst/>
          </a:prstGeom>
          <a:noFill/>
        </p:spPr>
        <p:txBody>
          <a:bodyPr wrap="square" rtlCol="0">
            <a:spAutoFit/>
          </a:bodyPr>
          <a:lstStyle/>
          <a:p>
            <a:r>
              <a:rPr lang="en-US" sz="2500" b="1" u="sng" dirty="0">
                <a:latin typeface="Gurmukhi MN" panose="02020600050405020304" pitchFamily="18" charset="0"/>
                <a:cs typeface="Gurmukhi MN" panose="02020600050405020304" pitchFamily="18" charset="0"/>
              </a:rPr>
              <a:t>CROSS VALIDATION</a:t>
            </a:r>
          </a:p>
        </p:txBody>
      </p:sp>
      <p:pic>
        <p:nvPicPr>
          <p:cNvPr id="9" name="Picture 8">
            <a:extLst>
              <a:ext uri="{FF2B5EF4-FFF2-40B4-BE49-F238E27FC236}">
                <a16:creationId xmlns:a16="http://schemas.microsoft.com/office/drawing/2014/main" id="{8284CFF7-3016-1495-E9B5-A90C1BCB6B7B}"/>
              </a:ext>
            </a:extLst>
          </p:cNvPr>
          <p:cNvPicPr>
            <a:picLocks noChangeAspect="1"/>
          </p:cNvPicPr>
          <p:nvPr/>
        </p:nvPicPr>
        <p:blipFill>
          <a:blip r:embed="rId21"/>
          <a:stretch>
            <a:fillRect/>
          </a:stretch>
        </p:blipFill>
        <p:spPr>
          <a:xfrm>
            <a:off x="829424" y="8036927"/>
            <a:ext cx="7772400" cy="938867"/>
          </a:xfrm>
          <a:prstGeom prst="rect">
            <a:avLst/>
          </a:prstGeom>
          <a:ln w="12700">
            <a:solidFill>
              <a:schemeClr val="accent6">
                <a:lumMod val="75000"/>
              </a:schemeClr>
            </a:solidFill>
          </a:ln>
        </p:spPr>
      </p:pic>
      <p:sp>
        <p:nvSpPr>
          <p:cNvPr id="10" name="TextBox 9">
            <a:extLst>
              <a:ext uri="{FF2B5EF4-FFF2-40B4-BE49-F238E27FC236}">
                <a16:creationId xmlns:a16="http://schemas.microsoft.com/office/drawing/2014/main" id="{86BDCCE7-EEA8-097D-7626-106ECA5B5C46}"/>
              </a:ext>
            </a:extLst>
          </p:cNvPr>
          <p:cNvSpPr txBox="1"/>
          <p:nvPr/>
        </p:nvSpPr>
        <p:spPr>
          <a:xfrm>
            <a:off x="4781369" y="8428414"/>
            <a:ext cx="320040" cy="228600"/>
          </a:xfrm>
          <a:prstGeom prst="rect">
            <a:avLst/>
          </a:prstGeom>
          <a:noFill/>
          <a:ln w="19050">
            <a:solidFill>
              <a:srgbClr val="FF0000"/>
            </a:solidFill>
          </a:ln>
        </p:spPr>
        <p:txBody>
          <a:bodyPr wrap="square" rtlCol="0">
            <a:spAutoFit/>
          </a:bodyPr>
          <a:lstStyle/>
          <a:p>
            <a:endParaRPr lang="en-US" sz="800" dirty="0"/>
          </a:p>
        </p:txBody>
      </p:sp>
      <p:sp>
        <p:nvSpPr>
          <p:cNvPr id="11" name="TextBox 10">
            <a:extLst>
              <a:ext uri="{FF2B5EF4-FFF2-40B4-BE49-F238E27FC236}">
                <a16:creationId xmlns:a16="http://schemas.microsoft.com/office/drawing/2014/main" id="{1D72FA7B-EA08-35DF-652D-99402152458A}"/>
              </a:ext>
            </a:extLst>
          </p:cNvPr>
          <p:cNvSpPr txBox="1"/>
          <p:nvPr/>
        </p:nvSpPr>
        <p:spPr>
          <a:xfrm>
            <a:off x="804501" y="8998808"/>
            <a:ext cx="4238768" cy="477054"/>
          </a:xfrm>
          <a:prstGeom prst="rect">
            <a:avLst/>
          </a:prstGeom>
          <a:noFill/>
        </p:spPr>
        <p:txBody>
          <a:bodyPr wrap="square" rtlCol="0">
            <a:spAutoFit/>
          </a:bodyPr>
          <a:lstStyle/>
          <a:p>
            <a:r>
              <a:rPr lang="en-US" sz="2500" b="1" u="sng" dirty="0">
                <a:latin typeface="Gurmukhi MN" panose="02020600050405020304" pitchFamily="18" charset="0"/>
                <a:cs typeface="Gurmukhi MN" panose="02020600050405020304" pitchFamily="18" charset="0"/>
              </a:rPr>
              <a:t>CONFUSION MATRIX</a:t>
            </a:r>
          </a:p>
        </p:txBody>
      </p:sp>
      <p:pic>
        <p:nvPicPr>
          <p:cNvPr id="13" name="Picture 12" descr="A chart of a comparison of a true and false&#10;&#10;Description automatically generated with medium confidence">
            <a:extLst>
              <a:ext uri="{FF2B5EF4-FFF2-40B4-BE49-F238E27FC236}">
                <a16:creationId xmlns:a16="http://schemas.microsoft.com/office/drawing/2014/main" id="{07AE4F0D-EF5C-15DC-7C4A-2C54E975A418}"/>
              </a:ext>
            </a:extLst>
          </p:cNvPr>
          <p:cNvPicPr>
            <a:picLocks noChangeAspect="1"/>
          </p:cNvPicPr>
          <p:nvPr/>
        </p:nvPicPr>
        <p:blipFill>
          <a:blip r:embed="rId22">
            <a:duotone>
              <a:schemeClr val="accent2">
                <a:shade val="45000"/>
                <a:satMod val="135000"/>
              </a:schemeClr>
              <a:prstClr val="white"/>
            </a:duotone>
          </a:blip>
          <a:stretch>
            <a:fillRect/>
          </a:stretch>
        </p:blipFill>
        <p:spPr>
          <a:xfrm>
            <a:off x="0" y="9567828"/>
            <a:ext cx="3025832" cy="2560320"/>
          </a:xfrm>
          <a:prstGeom prst="rect">
            <a:avLst/>
          </a:prstGeom>
        </p:spPr>
      </p:pic>
      <p:sp>
        <p:nvSpPr>
          <p:cNvPr id="35" name="TextBox 34">
            <a:extLst>
              <a:ext uri="{FF2B5EF4-FFF2-40B4-BE49-F238E27FC236}">
                <a16:creationId xmlns:a16="http://schemas.microsoft.com/office/drawing/2014/main" id="{1D049DB0-2AE2-6AF0-9AD8-B279811FFAD7}"/>
              </a:ext>
            </a:extLst>
          </p:cNvPr>
          <p:cNvSpPr txBox="1"/>
          <p:nvPr/>
        </p:nvSpPr>
        <p:spPr>
          <a:xfrm>
            <a:off x="130717" y="12166497"/>
            <a:ext cx="2764399" cy="338554"/>
          </a:xfrm>
          <a:prstGeom prst="rect">
            <a:avLst/>
          </a:prstGeom>
          <a:noFill/>
        </p:spPr>
        <p:txBody>
          <a:bodyPr wrap="square" rtlCol="0">
            <a:spAutoFit/>
          </a:bodyPr>
          <a:lstStyle/>
          <a:p>
            <a:pPr algn="ctr"/>
            <a:r>
              <a:rPr lang="en-US" sz="1600" dirty="0">
                <a:latin typeface="Gurmukhi MN" panose="02020600050405020304" pitchFamily="18" charset="0"/>
                <a:cs typeface="Gurmukhi MN" panose="02020600050405020304" pitchFamily="18" charset="0"/>
              </a:rPr>
              <a:t>LOGISTIC REGRESSION</a:t>
            </a:r>
          </a:p>
        </p:txBody>
      </p:sp>
      <p:pic>
        <p:nvPicPr>
          <p:cNvPr id="37" name="Picture 36" descr="A chart of different colors&#10;&#10;Description automatically generated with medium confidence">
            <a:extLst>
              <a:ext uri="{FF2B5EF4-FFF2-40B4-BE49-F238E27FC236}">
                <a16:creationId xmlns:a16="http://schemas.microsoft.com/office/drawing/2014/main" id="{F7FF94D2-D646-15EE-4601-8E39D0AFED7A}"/>
              </a:ext>
            </a:extLst>
          </p:cNvPr>
          <p:cNvPicPr>
            <a:picLocks noChangeAspect="1"/>
          </p:cNvPicPr>
          <p:nvPr/>
        </p:nvPicPr>
        <p:blipFill rotWithShape="1">
          <a:blip r:embed="rId23">
            <a:duotone>
              <a:schemeClr val="accent2">
                <a:shade val="45000"/>
                <a:satMod val="135000"/>
              </a:schemeClr>
              <a:prstClr val="white"/>
            </a:duotone>
          </a:blip>
          <a:srcRect l="4529"/>
          <a:stretch/>
        </p:blipFill>
        <p:spPr>
          <a:xfrm>
            <a:off x="3071783" y="9567828"/>
            <a:ext cx="3025833" cy="2560320"/>
          </a:xfrm>
          <a:prstGeom prst="rect">
            <a:avLst/>
          </a:prstGeom>
        </p:spPr>
      </p:pic>
      <p:sp>
        <p:nvSpPr>
          <p:cNvPr id="38" name="TextBox 37">
            <a:extLst>
              <a:ext uri="{FF2B5EF4-FFF2-40B4-BE49-F238E27FC236}">
                <a16:creationId xmlns:a16="http://schemas.microsoft.com/office/drawing/2014/main" id="{3A4E2C54-B0E7-3B18-2618-FAB2CD78711F}"/>
              </a:ext>
            </a:extLst>
          </p:cNvPr>
          <p:cNvSpPr txBox="1"/>
          <p:nvPr/>
        </p:nvSpPr>
        <p:spPr>
          <a:xfrm>
            <a:off x="3202500" y="12166497"/>
            <a:ext cx="2764399" cy="338554"/>
          </a:xfrm>
          <a:prstGeom prst="rect">
            <a:avLst/>
          </a:prstGeom>
          <a:noFill/>
        </p:spPr>
        <p:txBody>
          <a:bodyPr wrap="square" rtlCol="0">
            <a:spAutoFit/>
          </a:bodyPr>
          <a:lstStyle/>
          <a:p>
            <a:pPr algn="ctr"/>
            <a:r>
              <a:rPr lang="en-US" sz="1600" dirty="0">
                <a:latin typeface="Gurmukhi MN" panose="02020600050405020304" pitchFamily="18" charset="0"/>
                <a:cs typeface="Gurmukhi MN" panose="02020600050405020304" pitchFamily="18" charset="0"/>
              </a:rPr>
              <a:t> RANDOM FOREST</a:t>
            </a:r>
          </a:p>
        </p:txBody>
      </p:sp>
      <p:pic>
        <p:nvPicPr>
          <p:cNvPr id="40" name="Picture 39" descr="A chart of different colors&#10;&#10;Description automatically generated with medium confidence">
            <a:extLst>
              <a:ext uri="{FF2B5EF4-FFF2-40B4-BE49-F238E27FC236}">
                <a16:creationId xmlns:a16="http://schemas.microsoft.com/office/drawing/2014/main" id="{5E53CD82-E346-B221-6429-A49D95CD9C91}"/>
              </a:ext>
            </a:extLst>
          </p:cNvPr>
          <p:cNvPicPr>
            <a:picLocks noChangeAspect="1"/>
          </p:cNvPicPr>
          <p:nvPr/>
        </p:nvPicPr>
        <p:blipFill rotWithShape="1">
          <a:blip r:embed="rId24">
            <a:duotone>
              <a:schemeClr val="accent2">
                <a:shade val="45000"/>
                <a:satMod val="135000"/>
              </a:schemeClr>
              <a:prstClr val="white"/>
            </a:duotone>
          </a:blip>
          <a:srcRect l="5698"/>
          <a:stretch/>
        </p:blipFill>
        <p:spPr>
          <a:xfrm>
            <a:off x="6143567" y="9567828"/>
            <a:ext cx="2915863" cy="2560320"/>
          </a:xfrm>
          <a:prstGeom prst="rect">
            <a:avLst/>
          </a:prstGeom>
        </p:spPr>
      </p:pic>
      <p:sp>
        <p:nvSpPr>
          <p:cNvPr id="41" name="TextBox 40">
            <a:extLst>
              <a:ext uri="{FF2B5EF4-FFF2-40B4-BE49-F238E27FC236}">
                <a16:creationId xmlns:a16="http://schemas.microsoft.com/office/drawing/2014/main" id="{82549ECD-B934-DF9B-792C-AE9B0C268323}"/>
              </a:ext>
            </a:extLst>
          </p:cNvPr>
          <p:cNvSpPr txBox="1"/>
          <p:nvPr/>
        </p:nvSpPr>
        <p:spPr>
          <a:xfrm>
            <a:off x="6054299" y="12166497"/>
            <a:ext cx="3094397" cy="338554"/>
          </a:xfrm>
          <a:prstGeom prst="rect">
            <a:avLst/>
          </a:prstGeom>
          <a:noFill/>
        </p:spPr>
        <p:txBody>
          <a:bodyPr wrap="square" rtlCol="0">
            <a:spAutoFit/>
          </a:bodyPr>
          <a:lstStyle/>
          <a:p>
            <a:pPr algn="l"/>
            <a:r>
              <a:rPr lang="en-US" sz="1600" i="0" u="none" strike="noStrike" dirty="0">
                <a:effectLst/>
                <a:latin typeface="Gurmukhi MN" panose="02020600050405020304" pitchFamily="18" charset="0"/>
                <a:cs typeface="Gurmukhi MN" panose="02020600050405020304" pitchFamily="18" charset="0"/>
              </a:rPr>
              <a:t>SUPPORT VECTOR MACHINES </a:t>
            </a:r>
          </a:p>
        </p:txBody>
      </p:sp>
      <p:pic>
        <p:nvPicPr>
          <p:cNvPr id="43" name="Picture 42" descr="A chart of different colors&#10;&#10;Description automatically generated with medium confidence">
            <a:extLst>
              <a:ext uri="{FF2B5EF4-FFF2-40B4-BE49-F238E27FC236}">
                <a16:creationId xmlns:a16="http://schemas.microsoft.com/office/drawing/2014/main" id="{A3D22FA0-1654-145B-D1B1-075FCEAA4744}"/>
              </a:ext>
            </a:extLst>
          </p:cNvPr>
          <p:cNvPicPr>
            <a:picLocks noChangeAspect="1"/>
          </p:cNvPicPr>
          <p:nvPr/>
        </p:nvPicPr>
        <p:blipFill rotWithShape="1">
          <a:blip r:embed="rId25">
            <a:duotone>
              <a:schemeClr val="accent2">
                <a:shade val="45000"/>
                <a:satMod val="135000"/>
              </a:schemeClr>
              <a:prstClr val="white"/>
            </a:duotone>
          </a:blip>
          <a:srcRect l="5049"/>
          <a:stretch/>
        </p:blipFill>
        <p:spPr>
          <a:xfrm>
            <a:off x="9105380" y="9567828"/>
            <a:ext cx="3058398" cy="2560320"/>
          </a:xfrm>
          <a:prstGeom prst="rect">
            <a:avLst/>
          </a:prstGeom>
        </p:spPr>
      </p:pic>
      <p:sp>
        <p:nvSpPr>
          <p:cNvPr id="44" name="TextBox 43">
            <a:extLst>
              <a:ext uri="{FF2B5EF4-FFF2-40B4-BE49-F238E27FC236}">
                <a16:creationId xmlns:a16="http://schemas.microsoft.com/office/drawing/2014/main" id="{FE20E257-0674-1138-0FEE-1ECDF6CAAE81}"/>
              </a:ext>
            </a:extLst>
          </p:cNvPr>
          <p:cNvSpPr txBox="1"/>
          <p:nvPr/>
        </p:nvSpPr>
        <p:spPr>
          <a:xfrm>
            <a:off x="9871994" y="12166497"/>
            <a:ext cx="1525170" cy="338554"/>
          </a:xfrm>
          <a:prstGeom prst="rect">
            <a:avLst/>
          </a:prstGeom>
          <a:noFill/>
        </p:spPr>
        <p:txBody>
          <a:bodyPr wrap="square" rtlCol="0">
            <a:spAutoFit/>
          </a:bodyPr>
          <a:lstStyle/>
          <a:p>
            <a:pPr algn="l"/>
            <a:r>
              <a:rPr lang="en-US" sz="1600" i="0" u="none" strike="noStrike" dirty="0">
                <a:effectLst/>
                <a:latin typeface="Gurmukhi MN" panose="02020600050405020304" pitchFamily="18" charset="0"/>
                <a:cs typeface="Gurmukhi MN" panose="02020600050405020304" pitchFamily="18" charset="0"/>
              </a:rPr>
              <a:t>XGBOOST</a:t>
            </a:r>
          </a:p>
        </p:txBody>
      </p:sp>
      <p:sp>
        <p:nvSpPr>
          <p:cNvPr id="45" name="TextBox 44">
            <a:extLst>
              <a:ext uri="{FF2B5EF4-FFF2-40B4-BE49-F238E27FC236}">
                <a16:creationId xmlns:a16="http://schemas.microsoft.com/office/drawing/2014/main" id="{8E27BB8D-27E7-1976-651A-7398BF0C72B3}"/>
              </a:ext>
            </a:extLst>
          </p:cNvPr>
          <p:cNvSpPr txBox="1"/>
          <p:nvPr/>
        </p:nvSpPr>
        <p:spPr>
          <a:xfrm>
            <a:off x="9361489" y="9638745"/>
            <a:ext cx="1083088" cy="1074948"/>
          </a:xfrm>
          <a:prstGeom prst="rect">
            <a:avLst/>
          </a:prstGeom>
          <a:noFill/>
          <a:ln w="63500" cmpd="thinThick">
            <a:solidFill>
              <a:srgbClr val="FF0000"/>
            </a:solidFill>
          </a:ln>
        </p:spPr>
        <p:txBody>
          <a:bodyPr wrap="square" rtlCol="0">
            <a:spAutoFit/>
          </a:bodyPr>
          <a:lstStyle/>
          <a:p>
            <a:endParaRPr lang="en-US" dirty="0"/>
          </a:p>
        </p:txBody>
      </p:sp>
      <p:sp>
        <p:nvSpPr>
          <p:cNvPr id="46" name="TextBox 45">
            <a:extLst>
              <a:ext uri="{FF2B5EF4-FFF2-40B4-BE49-F238E27FC236}">
                <a16:creationId xmlns:a16="http://schemas.microsoft.com/office/drawing/2014/main" id="{F036EF1B-E7B0-39E3-6FE6-5392F123F26B}"/>
              </a:ext>
            </a:extLst>
          </p:cNvPr>
          <p:cNvSpPr txBox="1"/>
          <p:nvPr/>
        </p:nvSpPr>
        <p:spPr>
          <a:xfrm>
            <a:off x="7444879" y="10738887"/>
            <a:ext cx="1083088" cy="1074948"/>
          </a:xfrm>
          <a:prstGeom prst="rect">
            <a:avLst/>
          </a:prstGeom>
          <a:noFill/>
          <a:ln w="63500" cmpd="thinThick">
            <a:solidFill>
              <a:srgbClr val="FF0000"/>
            </a:solidFill>
          </a:ln>
        </p:spPr>
        <p:txBody>
          <a:bodyPr wrap="square" rtlCol="0">
            <a:spAutoFit/>
          </a:bodyPr>
          <a:lstStyle/>
          <a:p>
            <a:endParaRPr lang="en-US" dirty="0"/>
          </a:p>
        </p:txBody>
      </p:sp>
      <p:pic>
        <p:nvPicPr>
          <p:cNvPr id="4" name="Picture 3">
            <a:extLst>
              <a:ext uri="{FF2B5EF4-FFF2-40B4-BE49-F238E27FC236}">
                <a16:creationId xmlns:a16="http://schemas.microsoft.com/office/drawing/2014/main" id="{533EF996-65AF-25F4-5A3C-7070C2991EAC}"/>
              </a:ext>
            </a:extLst>
          </p:cNvPr>
          <p:cNvPicPr>
            <a:picLocks noChangeAspect="1"/>
          </p:cNvPicPr>
          <p:nvPr/>
        </p:nvPicPr>
        <p:blipFill rotWithShape="1">
          <a:blip r:embed="rId26"/>
          <a:srcRect t="26667"/>
          <a:stretch/>
        </p:blipFill>
        <p:spPr>
          <a:xfrm>
            <a:off x="3550461" y="1980951"/>
            <a:ext cx="7772400" cy="1277332"/>
          </a:xfrm>
          <a:prstGeom prst="rect">
            <a:avLst/>
          </a:prstGeom>
          <a:ln w="12700">
            <a:solidFill>
              <a:schemeClr val="accent6">
                <a:lumMod val="75000"/>
              </a:schemeClr>
            </a:solidFill>
          </a:ln>
        </p:spPr>
      </p:pic>
      <p:pic>
        <p:nvPicPr>
          <p:cNvPr id="12" name="Picture 11" descr="A screenshot of a computer code&#10;&#10;Description automatically generated">
            <a:extLst>
              <a:ext uri="{FF2B5EF4-FFF2-40B4-BE49-F238E27FC236}">
                <a16:creationId xmlns:a16="http://schemas.microsoft.com/office/drawing/2014/main" id="{FC6140B5-F70E-AA05-3E3F-E75C5A0EAAE7}"/>
              </a:ext>
            </a:extLst>
          </p:cNvPr>
          <p:cNvPicPr>
            <a:picLocks noChangeAspect="1"/>
          </p:cNvPicPr>
          <p:nvPr/>
        </p:nvPicPr>
        <p:blipFill rotWithShape="1">
          <a:blip r:embed="rId27"/>
          <a:srcRect b="18010"/>
          <a:stretch/>
        </p:blipFill>
        <p:spPr>
          <a:xfrm>
            <a:off x="3550461" y="3439165"/>
            <a:ext cx="7772400" cy="2607654"/>
          </a:xfrm>
          <a:prstGeom prst="rect">
            <a:avLst/>
          </a:prstGeom>
          <a:ln w="12700">
            <a:solidFill>
              <a:schemeClr val="accent6">
                <a:lumMod val="75000"/>
              </a:schemeClr>
            </a:solidFill>
          </a:ln>
        </p:spPr>
      </p:pic>
      <p:pic>
        <p:nvPicPr>
          <p:cNvPr id="36" name="Picture 35" descr="A screenshot of a computer code&#10;&#10;Description automatically generated">
            <a:extLst>
              <a:ext uri="{FF2B5EF4-FFF2-40B4-BE49-F238E27FC236}">
                <a16:creationId xmlns:a16="http://schemas.microsoft.com/office/drawing/2014/main" id="{53912933-96ED-4347-2C9B-F56D46A06AE2}"/>
              </a:ext>
            </a:extLst>
          </p:cNvPr>
          <p:cNvPicPr>
            <a:picLocks noChangeAspect="1"/>
          </p:cNvPicPr>
          <p:nvPr/>
        </p:nvPicPr>
        <p:blipFill rotWithShape="1">
          <a:blip r:embed="rId27"/>
          <a:srcRect t="85000"/>
          <a:stretch/>
        </p:blipFill>
        <p:spPr>
          <a:xfrm>
            <a:off x="3550461" y="6227701"/>
            <a:ext cx="7772400" cy="477054"/>
          </a:xfrm>
          <a:prstGeom prst="rect">
            <a:avLst/>
          </a:prstGeom>
          <a:ln w="12700">
            <a:solidFill>
              <a:srgbClr val="F0901E"/>
            </a:solidFill>
          </a:ln>
        </p:spPr>
      </p:pic>
      <p:sp>
        <p:nvSpPr>
          <p:cNvPr id="39" name="TextBox 38">
            <a:extLst>
              <a:ext uri="{FF2B5EF4-FFF2-40B4-BE49-F238E27FC236}">
                <a16:creationId xmlns:a16="http://schemas.microsoft.com/office/drawing/2014/main" id="{A9388945-6C40-6B4D-046A-3A8FBED875E9}"/>
              </a:ext>
            </a:extLst>
          </p:cNvPr>
          <p:cNvSpPr txBox="1"/>
          <p:nvPr/>
        </p:nvSpPr>
        <p:spPr>
          <a:xfrm>
            <a:off x="341862" y="2501719"/>
            <a:ext cx="3905889" cy="323165"/>
          </a:xfrm>
          <a:prstGeom prst="rect">
            <a:avLst/>
          </a:prstGeom>
          <a:noFill/>
        </p:spPr>
        <p:txBody>
          <a:bodyPr wrap="square" rtlCol="0">
            <a:spAutoFit/>
          </a:bodyPr>
          <a:lstStyle/>
          <a:p>
            <a:r>
              <a:rPr lang="en-US" sz="1500" b="1" dirty="0">
                <a:latin typeface="Courier New" panose="02070309020205020404" pitchFamily="49" charset="0"/>
                <a:cs typeface="Courier New" panose="02070309020205020404" pitchFamily="49" charset="0"/>
              </a:rPr>
              <a:t>HYPER PARAMETER TUNNING</a:t>
            </a:r>
          </a:p>
        </p:txBody>
      </p:sp>
      <p:sp>
        <p:nvSpPr>
          <p:cNvPr id="42" name="TextBox 41">
            <a:extLst>
              <a:ext uri="{FF2B5EF4-FFF2-40B4-BE49-F238E27FC236}">
                <a16:creationId xmlns:a16="http://schemas.microsoft.com/office/drawing/2014/main" id="{84038B6A-EBB3-7CC4-B9E3-CBEF9DA6BEC7}"/>
              </a:ext>
            </a:extLst>
          </p:cNvPr>
          <p:cNvSpPr txBox="1"/>
          <p:nvPr/>
        </p:nvSpPr>
        <p:spPr>
          <a:xfrm>
            <a:off x="405291" y="4537993"/>
            <a:ext cx="3452024" cy="553998"/>
          </a:xfrm>
          <a:prstGeom prst="rect">
            <a:avLst/>
          </a:prstGeom>
          <a:noFill/>
        </p:spPr>
        <p:txBody>
          <a:bodyPr wrap="square" rtlCol="0">
            <a:spAutoFit/>
          </a:bodyPr>
          <a:lstStyle/>
          <a:p>
            <a:pPr algn="l"/>
            <a:r>
              <a:rPr lang="en-US" sz="1500" b="1" i="0" u="none" strike="noStrike" dirty="0">
                <a:solidFill>
                  <a:srgbClr val="212121"/>
                </a:solidFill>
                <a:effectLst/>
                <a:latin typeface="Courier New" panose="02070309020205020404" pitchFamily="49" charset="0"/>
                <a:cs typeface="Courier New" panose="02070309020205020404" pitchFamily="49" charset="0"/>
              </a:rPr>
              <a:t>RANDOMIZEDSEARCHCV</a:t>
            </a:r>
          </a:p>
          <a:p>
            <a:pPr algn="l"/>
            <a:r>
              <a:rPr lang="en-US" sz="1500" b="1" dirty="0">
                <a:solidFill>
                  <a:srgbClr val="212121"/>
                </a:solidFill>
                <a:latin typeface="Courier New" panose="02070309020205020404" pitchFamily="49" charset="0"/>
                <a:cs typeface="Courier New" panose="02070309020205020404" pitchFamily="49" charset="0"/>
              </a:rPr>
              <a:t>(using </a:t>
            </a:r>
            <a:r>
              <a:rPr lang="en-US" sz="1500" b="1" dirty="0" err="1">
                <a:solidFill>
                  <a:srgbClr val="212121"/>
                </a:solidFill>
                <a:latin typeface="Courier New" panose="02070309020205020404" pitchFamily="49" charset="0"/>
                <a:cs typeface="Courier New" panose="02070309020205020404" pitchFamily="49" charset="0"/>
              </a:rPr>
              <a:t>R.Forest</a:t>
            </a:r>
            <a:r>
              <a:rPr lang="en-US" sz="1500" b="1" dirty="0">
                <a:solidFill>
                  <a:srgbClr val="212121"/>
                </a:solidFill>
                <a:latin typeface="Courier New" panose="02070309020205020404" pitchFamily="49" charset="0"/>
                <a:cs typeface="Courier New" panose="02070309020205020404" pitchFamily="49" charset="0"/>
              </a:rPr>
              <a:t> estimator)</a:t>
            </a:r>
            <a:endParaRPr lang="en-US" sz="1500" b="1" i="0" u="none" strike="noStrike" dirty="0">
              <a:solidFill>
                <a:srgbClr val="212121"/>
              </a:solidFill>
              <a:effectLst/>
              <a:latin typeface="Courier New" panose="02070309020205020404" pitchFamily="49" charset="0"/>
              <a:cs typeface="Courier New" panose="02070309020205020404" pitchFamily="49" charset="0"/>
            </a:endParaRPr>
          </a:p>
        </p:txBody>
      </p:sp>
      <p:sp>
        <p:nvSpPr>
          <p:cNvPr id="47" name="TextBox 46">
            <a:extLst>
              <a:ext uri="{FF2B5EF4-FFF2-40B4-BE49-F238E27FC236}">
                <a16:creationId xmlns:a16="http://schemas.microsoft.com/office/drawing/2014/main" id="{CD7917DA-92B6-2DA4-491C-8EBD4F169288}"/>
              </a:ext>
            </a:extLst>
          </p:cNvPr>
          <p:cNvSpPr txBox="1"/>
          <p:nvPr/>
        </p:nvSpPr>
        <p:spPr>
          <a:xfrm>
            <a:off x="408606" y="6302807"/>
            <a:ext cx="3905889" cy="323165"/>
          </a:xfrm>
          <a:prstGeom prst="rect">
            <a:avLst/>
          </a:prstGeom>
          <a:noFill/>
        </p:spPr>
        <p:txBody>
          <a:bodyPr wrap="square" rtlCol="0">
            <a:spAutoFit/>
          </a:bodyPr>
          <a:lstStyle/>
          <a:p>
            <a:r>
              <a:rPr lang="en-US" sz="1500" b="1" dirty="0">
                <a:latin typeface="Courier New" panose="02070309020205020404" pitchFamily="49" charset="0"/>
                <a:cs typeface="Courier New" panose="02070309020205020404" pitchFamily="49" charset="0"/>
              </a:rPr>
              <a:t>OUTPUT</a:t>
            </a:r>
          </a:p>
        </p:txBody>
      </p:sp>
    </p:spTree>
    <p:extLst>
      <p:ext uri="{BB962C8B-B14F-4D97-AF65-F5344CB8AC3E}">
        <p14:creationId xmlns:p14="http://schemas.microsoft.com/office/powerpoint/2010/main" val="2955401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repeatCount="indefinite" fill="hold" nodeType="clickEffect">
                                  <p:stCondLst>
                                    <p:cond delay="0"/>
                                  </p:stCondLst>
                                  <p:endCondLst>
                                    <p:cond evt="onNext" delay="0">
                                      <p:tgtEl>
                                        <p:sldTgt/>
                                      </p:tgtEl>
                                    </p:cond>
                                  </p:end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par>
                                <p:cTn id="11" presetID="23" presetClass="entr" presetSubtype="16" repeatCount="indefinite" fill="hold" nodeType="withEffect">
                                  <p:stCondLst>
                                    <p:cond delay="0"/>
                                  </p:stCondLst>
                                  <p:endCondLst>
                                    <p:cond evt="onNext" delay="0">
                                      <p:tgtEl>
                                        <p:sldTgt/>
                                      </p:tgtEl>
                                    </p:cond>
                                  </p:endCondLst>
                                  <p:childTnLst>
                                    <p:set>
                                      <p:cBhvr>
                                        <p:cTn id="12" dur="1" fill="hold">
                                          <p:stCondLst>
                                            <p:cond delay="0"/>
                                          </p:stCondLst>
                                        </p:cTn>
                                        <p:tgtEl>
                                          <p:spTgt spid="16"/>
                                        </p:tgtEl>
                                        <p:attrNameLst>
                                          <p:attrName>style.visibility</p:attrName>
                                        </p:attrNameLst>
                                      </p:cBhvr>
                                      <p:to>
                                        <p:strVal val="visible"/>
                                      </p:to>
                                    </p:set>
                                    <p:anim calcmode="lin" valueType="num">
                                      <p:cBhvr>
                                        <p:cTn id="13" dur="1250" fill="hold"/>
                                        <p:tgtEl>
                                          <p:spTgt spid="16"/>
                                        </p:tgtEl>
                                        <p:attrNameLst>
                                          <p:attrName>ppt_w</p:attrName>
                                        </p:attrNameLst>
                                      </p:cBhvr>
                                      <p:tavLst>
                                        <p:tav tm="0">
                                          <p:val>
                                            <p:fltVal val="0"/>
                                          </p:val>
                                        </p:tav>
                                        <p:tav tm="100000">
                                          <p:val>
                                            <p:strVal val="#ppt_w"/>
                                          </p:val>
                                        </p:tav>
                                      </p:tavLst>
                                    </p:anim>
                                    <p:anim calcmode="lin" valueType="num">
                                      <p:cBhvr>
                                        <p:cTn id="14" dur="1250" fill="hold"/>
                                        <p:tgtEl>
                                          <p:spTgt spid="16"/>
                                        </p:tgtEl>
                                        <p:attrNameLst>
                                          <p:attrName>ppt_h</p:attrName>
                                        </p:attrNameLst>
                                      </p:cBhvr>
                                      <p:tavLst>
                                        <p:tav tm="0">
                                          <p:val>
                                            <p:fltVal val="0"/>
                                          </p:val>
                                        </p:tav>
                                        <p:tav tm="100000">
                                          <p:val>
                                            <p:strVal val="#ppt_h"/>
                                          </p:val>
                                        </p:tav>
                                      </p:tavLst>
                                    </p:anim>
                                  </p:childTnLst>
                                </p:cTn>
                              </p:par>
                              <p:par>
                                <p:cTn id="15" presetID="23" presetClass="entr" presetSubtype="16" repeatCount="indefinite" fill="hold" nodeType="withEffect">
                                  <p:stCondLst>
                                    <p:cond delay="0"/>
                                  </p:stCondLst>
                                  <p:endCondLst>
                                    <p:cond evt="onNext" delay="0">
                                      <p:tgtEl>
                                        <p:sldTgt/>
                                      </p:tgtEl>
                                    </p:cond>
                                  </p:endCondLst>
                                  <p:childTnLst>
                                    <p:set>
                                      <p:cBhvr>
                                        <p:cTn id="16" dur="1" fill="hold">
                                          <p:stCondLst>
                                            <p:cond delay="0"/>
                                          </p:stCondLst>
                                        </p:cTn>
                                        <p:tgtEl>
                                          <p:spTgt spid="21"/>
                                        </p:tgtEl>
                                        <p:attrNameLst>
                                          <p:attrName>style.visibility</p:attrName>
                                        </p:attrNameLst>
                                      </p:cBhvr>
                                      <p:to>
                                        <p:strVal val="visible"/>
                                      </p:to>
                                    </p:set>
                                    <p:anim calcmode="lin" valueType="num">
                                      <p:cBhvr>
                                        <p:cTn id="17" dur="2000" fill="hold"/>
                                        <p:tgtEl>
                                          <p:spTgt spid="21"/>
                                        </p:tgtEl>
                                        <p:attrNameLst>
                                          <p:attrName>ppt_w</p:attrName>
                                        </p:attrNameLst>
                                      </p:cBhvr>
                                      <p:tavLst>
                                        <p:tav tm="0">
                                          <p:val>
                                            <p:fltVal val="0"/>
                                          </p:val>
                                        </p:tav>
                                        <p:tav tm="100000">
                                          <p:val>
                                            <p:strVal val="#ppt_w"/>
                                          </p:val>
                                        </p:tav>
                                      </p:tavLst>
                                    </p:anim>
                                    <p:anim calcmode="lin" valueType="num">
                                      <p:cBhvr>
                                        <p:cTn id="18" dur="2000" fill="hold"/>
                                        <p:tgtEl>
                                          <p:spTgt spid="21"/>
                                        </p:tgtEl>
                                        <p:attrNameLst>
                                          <p:attrName>ppt_h</p:attrName>
                                        </p:attrNameLst>
                                      </p:cBhvr>
                                      <p:tavLst>
                                        <p:tav tm="0">
                                          <p:val>
                                            <p:fltVal val="0"/>
                                          </p:val>
                                        </p:tav>
                                        <p:tav tm="100000">
                                          <p:val>
                                            <p:strVal val="#ppt_h"/>
                                          </p:val>
                                        </p:tav>
                                      </p:tavLst>
                                    </p:anim>
                                  </p:childTnLst>
                                </p:cTn>
                              </p:par>
                              <p:par>
                                <p:cTn id="19" presetID="23" presetClass="entr" presetSubtype="16" repeatCount="indefinite" fill="hold" nodeType="withEffect">
                                  <p:stCondLst>
                                    <p:cond delay="0"/>
                                  </p:stCondLst>
                                  <p:endCondLst>
                                    <p:cond evt="onNext" delay="0">
                                      <p:tgtEl>
                                        <p:sldTgt/>
                                      </p:tgtEl>
                                    </p:cond>
                                  </p:endCondLst>
                                  <p:childTnLst>
                                    <p:set>
                                      <p:cBhvr>
                                        <p:cTn id="20" dur="1" fill="hold">
                                          <p:stCondLst>
                                            <p:cond delay="0"/>
                                          </p:stCondLst>
                                        </p:cTn>
                                        <p:tgtEl>
                                          <p:spTgt spid="18"/>
                                        </p:tgtEl>
                                        <p:attrNameLst>
                                          <p:attrName>style.visibility</p:attrName>
                                        </p:attrNameLst>
                                      </p:cBhvr>
                                      <p:to>
                                        <p:strVal val="visible"/>
                                      </p:to>
                                    </p:set>
                                    <p:anim calcmode="lin" valueType="num">
                                      <p:cBhvr>
                                        <p:cTn id="21" dur="3000" fill="hold"/>
                                        <p:tgtEl>
                                          <p:spTgt spid="18"/>
                                        </p:tgtEl>
                                        <p:attrNameLst>
                                          <p:attrName>ppt_w</p:attrName>
                                        </p:attrNameLst>
                                      </p:cBhvr>
                                      <p:tavLst>
                                        <p:tav tm="0">
                                          <p:val>
                                            <p:fltVal val="0"/>
                                          </p:val>
                                        </p:tav>
                                        <p:tav tm="100000">
                                          <p:val>
                                            <p:strVal val="#ppt_w"/>
                                          </p:val>
                                        </p:tav>
                                      </p:tavLst>
                                    </p:anim>
                                    <p:anim calcmode="lin" valueType="num">
                                      <p:cBhvr>
                                        <p:cTn id="22" dur="3000" fill="hold"/>
                                        <p:tgtEl>
                                          <p:spTgt spid="18"/>
                                        </p:tgtEl>
                                        <p:attrNameLst>
                                          <p:attrName>ppt_h</p:attrName>
                                        </p:attrNameLst>
                                      </p:cBhvr>
                                      <p:tavLst>
                                        <p:tav tm="0">
                                          <p:val>
                                            <p:fltVal val="0"/>
                                          </p:val>
                                        </p:tav>
                                        <p:tav tm="100000">
                                          <p:val>
                                            <p:strVal val="#ppt_h"/>
                                          </p:val>
                                        </p:tav>
                                      </p:tavLst>
                                    </p:anim>
                                  </p:childTnLst>
                                </p:cTn>
                              </p:par>
                              <p:par>
                                <p:cTn id="23" presetID="23" presetClass="entr" presetSubtype="16" repeatCount="indefinite" nodeType="withEffect">
                                  <p:stCondLst>
                                    <p:cond delay="0"/>
                                  </p:stCondLst>
                                  <p:endCondLst>
                                    <p:cond evt="onNext" delay="0">
                                      <p:tgtEl>
                                        <p:sldTgt/>
                                      </p:tgtEl>
                                    </p:cond>
                                  </p:endCondLst>
                                  <p:childTnLst>
                                    <p:set>
                                      <p:cBhvr>
                                        <p:cTn id="24" dur="1" fill="hold">
                                          <p:stCondLst>
                                            <p:cond delay="0"/>
                                          </p:stCondLst>
                                        </p:cTn>
                                        <p:tgtEl>
                                          <p:spTgt spid="20"/>
                                        </p:tgtEl>
                                        <p:attrNameLst>
                                          <p:attrName>style.visibility</p:attrName>
                                        </p:attrNameLst>
                                      </p:cBhvr>
                                      <p:to>
                                        <p:strVal val="visible"/>
                                      </p:to>
                                    </p:set>
                                    <p:anim calcmode="lin" valueType="num">
                                      <p:cBhvr>
                                        <p:cTn id="25" dur="3000" fill="hold"/>
                                        <p:tgtEl>
                                          <p:spTgt spid="20"/>
                                        </p:tgtEl>
                                        <p:attrNameLst>
                                          <p:attrName>ppt_w</p:attrName>
                                        </p:attrNameLst>
                                      </p:cBhvr>
                                      <p:tavLst>
                                        <p:tav tm="0">
                                          <p:val>
                                            <p:fltVal val="0"/>
                                          </p:val>
                                        </p:tav>
                                        <p:tav tm="100000">
                                          <p:val>
                                            <p:strVal val="#ppt_w"/>
                                          </p:val>
                                        </p:tav>
                                      </p:tavLst>
                                    </p:anim>
                                    <p:anim calcmode="lin" valueType="num">
                                      <p:cBhvr>
                                        <p:cTn id="26" dur="3000" fill="hold"/>
                                        <p:tgtEl>
                                          <p:spTgt spid="20"/>
                                        </p:tgtEl>
                                        <p:attrNameLst>
                                          <p:attrName>ppt_h</p:attrName>
                                        </p:attrNameLst>
                                      </p:cBhvr>
                                      <p:tavLst>
                                        <p:tav tm="0">
                                          <p:val>
                                            <p:fltVal val="0"/>
                                          </p:val>
                                        </p:tav>
                                        <p:tav tm="100000">
                                          <p:val>
                                            <p:strVal val="#ppt_h"/>
                                          </p:val>
                                        </p:tav>
                                      </p:tavLst>
                                    </p:anim>
                                  </p:childTnLst>
                                </p:cTn>
                              </p:par>
                              <p:par>
                                <p:cTn id="27" presetID="23" presetClass="entr" presetSubtype="16" repeatCount="indefinite" fill="hold" nodeType="withEffect">
                                  <p:stCondLst>
                                    <p:cond delay="500"/>
                                  </p:stCondLst>
                                  <p:endCondLst>
                                    <p:cond evt="onNext" delay="0">
                                      <p:tgtEl>
                                        <p:sldTgt/>
                                      </p:tgtEl>
                                    </p:cond>
                                  </p:endCondLst>
                                  <p:childTnLst>
                                    <p:set>
                                      <p:cBhvr>
                                        <p:cTn id="28" dur="1" fill="hold">
                                          <p:stCondLst>
                                            <p:cond delay="0"/>
                                          </p:stCondLst>
                                        </p:cTn>
                                        <p:tgtEl>
                                          <p:spTgt spid="14"/>
                                        </p:tgtEl>
                                        <p:attrNameLst>
                                          <p:attrName>style.visibility</p:attrName>
                                        </p:attrNameLst>
                                      </p:cBhvr>
                                      <p:to>
                                        <p:strVal val="visible"/>
                                      </p:to>
                                    </p:set>
                                    <p:anim calcmode="lin" valueType="num">
                                      <p:cBhvr>
                                        <p:cTn id="29" dur="2000" fill="hold"/>
                                        <p:tgtEl>
                                          <p:spTgt spid="14"/>
                                        </p:tgtEl>
                                        <p:attrNameLst>
                                          <p:attrName>ppt_w</p:attrName>
                                        </p:attrNameLst>
                                      </p:cBhvr>
                                      <p:tavLst>
                                        <p:tav tm="0">
                                          <p:val>
                                            <p:fltVal val="0"/>
                                          </p:val>
                                        </p:tav>
                                        <p:tav tm="100000">
                                          <p:val>
                                            <p:strVal val="#ppt_w"/>
                                          </p:val>
                                        </p:tav>
                                      </p:tavLst>
                                    </p:anim>
                                    <p:anim calcmode="lin" valueType="num">
                                      <p:cBhvr>
                                        <p:cTn id="30" dur="2000" fill="hold"/>
                                        <p:tgtEl>
                                          <p:spTgt spid="14"/>
                                        </p:tgtEl>
                                        <p:attrNameLst>
                                          <p:attrName>ppt_h</p:attrName>
                                        </p:attrNameLst>
                                      </p:cBhvr>
                                      <p:tavLst>
                                        <p:tav tm="0">
                                          <p:val>
                                            <p:fltVal val="0"/>
                                          </p:val>
                                        </p:tav>
                                        <p:tav tm="100000">
                                          <p:val>
                                            <p:strVal val="#ppt_h"/>
                                          </p:val>
                                        </p:tav>
                                      </p:tavLst>
                                    </p:anim>
                                  </p:childTnLst>
                                </p:cTn>
                              </p:par>
                              <p:par>
                                <p:cTn id="31" presetID="23" presetClass="entr" presetSubtype="16" repeatCount="indefinite" fill="hold" nodeType="withEffect">
                                  <p:stCondLst>
                                    <p:cond delay="0"/>
                                  </p:stCondLst>
                                  <p:endCondLst>
                                    <p:cond evt="onNext" delay="0">
                                      <p:tgtEl>
                                        <p:sldTgt/>
                                      </p:tgtEl>
                                    </p:cond>
                                  </p:endCondLst>
                                  <p:childTnLst>
                                    <p:set>
                                      <p:cBhvr>
                                        <p:cTn id="32" dur="1" fill="hold">
                                          <p:stCondLst>
                                            <p:cond delay="0"/>
                                          </p:stCondLst>
                                        </p:cTn>
                                        <p:tgtEl>
                                          <p:spTgt spid="19"/>
                                        </p:tgtEl>
                                        <p:attrNameLst>
                                          <p:attrName>style.visibility</p:attrName>
                                        </p:attrNameLst>
                                      </p:cBhvr>
                                      <p:to>
                                        <p:strVal val="visible"/>
                                      </p:to>
                                    </p:set>
                                    <p:anim calcmode="lin" valueType="num">
                                      <p:cBhvr>
                                        <p:cTn id="33" dur="1000" fill="hold"/>
                                        <p:tgtEl>
                                          <p:spTgt spid="19"/>
                                        </p:tgtEl>
                                        <p:attrNameLst>
                                          <p:attrName>ppt_w</p:attrName>
                                        </p:attrNameLst>
                                      </p:cBhvr>
                                      <p:tavLst>
                                        <p:tav tm="0">
                                          <p:val>
                                            <p:fltVal val="0"/>
                                          </p:val>
                                        </p:tav>
                                        <p:tav tm="100000">
                                          <p:val>
                                            <p:strVal val="#ppt_w"/>
                                          </p:val>
                                        </p:tav>
                                      </p:tavLst>
                                    </p:anim>
                                    <p:anim calcmode="lin" valueType="num">
                                      <p:cBhvr>
                                        <p:cTn id="34" dur="1000" fill="hold"/>
                                        <p:tgtEl>
                                          <p:spTgt spid="19"/>
                                        </p:tgtEl>
                                        <p:attrNameLst>
                                          <p:attrName>ppt_h</p:attrName>
                                        </p:attrNameLst>
                                      </p:cBhvr>
                                      <p:tavLst>
                                        <p:tav tm="0">
                                          <p:val>
                                            <p:fltVal val="0"/>
                                          </p:val>
                                        </p:tav>
                                        <p:tav tm="100000">
                                          <p:val>
                                            <p:strVal val="#ppt_h"/>
                                          </p:val>
                                        </p:tav>
                                      </p:tavLst>
                                    </p:anim>
                                  </p:childTnLst>
                                </p:cTn>
                              </p:par>
                              <p:par>
                                <p:cTn id="35" presetID="23" presetClass="entr" presetSubtype="16" repeatCount="indefinite" fill="hold" nodeType="withEffect">
                                  <p:stCondLst>
                                    <p:cond delay="0"/>
                                  </p:stCondLst>
                                  <p:endCondLst>
                                    <p:cond evt="onNext" delay="0">
                                      <p:tgtEl>
                                        <p:sldTgt/>
                                      </p:tgtEl>
                                    </p:cond>
                                  </p:endCondLst>
                                  <p:childTnLst>
                                    <p:set>
                                      <p:cBhvr>
                                        <p:cTn id="36" dur="1" fill="hold">
                                          <p:stCondLst>
                                            <p:cond delay="0"/>
                                          </p:stCondLst>
                                        </p:cTn>
                                        <p:tgtEl>
                                          <p:spTgt spid="22"/>
                                        </p:tgtEl>
                                        <p:attrNameLst>
                                          <p:attrName>style.visibility</p:attrName>
                                        </p:attrNameLst>
                                      </p:cBhvr>
                                      <p:to>
                                        <p:strVal val="visible"/>
                                      </p:to>
                                    </p:set>
                                    <p:anim calcmode="lin" valueType="num">
                                      <p:cBhvr>
                                        <p:cTn id="37" dur="1000" fill="hold"/>
                                        <p:tgtEl>
                                          <p:spTgt spid="22"/>
                                        </p:tgtEl>
                                        <p:attrNameLst>
                                          <p:attrName>ppt_w</p:attrName>
                                        </p:attrNameLst>
                                      </p:cBhvr>
                                      <p:tavLst>
                                        <p:tav tm="0">
                                          <p:val>
                                            <p:fltVal val="0"/>
                                          </p:val>
                                        </p:tav>
                                        <p:tav tm="100000">
                                          <p:val>
                                            <p:strVal val="#ppt_w"/>
                                          </p:val>
                                        </p:tav>
                                      </p:tavLst>
                                    </p:anim>
                                    <p:anim calcmode="lin" valueType="num">
                                      <p:cBhvr>
                                        <p:cTn id="38" dur="1000" fill="hold"/>
                                        <p:tgtEl>
                                          <p:spTgt spid="22"/>
                                        </p:tgtEl>
                                        <p:attrNameLst>
                                          <p:attrName>ppt_h</p:attrName>
                                        </p:attrNameLst>
                                      </p:cBhvr>
                                      <p:tavLst>
                                        <p:tav tm="0">
                                          <p:val>
                                            <p:fltVal val="0"/>
                                          </p:val>
                                        </p:tav>
                                        <p:tav tm="100000">
                                          <p:val>
                                            <p:strVal val="#ppt_h"/>
                                          </p:val>
                                        </p:tav>
                                      </p:tavLst>
                                    </p:anim>
                                  </p:childTnLst>
                                </p:cTn>
                              </p:par>
                              <p:par>
                                <p:cTn id="39" presetID="23" presetClass="entr" presetSubtype="16" repeatCount="indefinite" fill="hold" nodeType="withEffect">
                                  <p:stCondLst>
                                    <p:cond delay="0"/>
                                  </p:stCondLst>
                                  <p:endCondLst>
                                    <p:cond evt="onNext" delay="0">
                                      <p:tgtEl>
                                        <p:sldTgt/>
                                      </p:tgtEl>
                                    </p:cond>
                                  </p:endCondLst>
                                  <p:childTnLst>
                                    <p:set>
                                      <p:cBhvr>
                                        <p:cTn id="40" dur="1" fill="hold">
                                          <p:stCondLst>
                                            <p:cond delay="0"/>
                                          </p:stCondLst>
                                        </p:cTn>
                                        <p:tgtEl>
                                          <p:spTgt spid="17"/>
                                        </p:tgtEl>
                                        <p:attrNameLst>
                                          <p:attrName>style.visibility</p:attrName>
                                        </p:attrNameLst>
                                      </p:cBhvr>
                                      <p:to>
                                        <p:strVal val="visible"/>
                                      </p:to>
                                    </p:set>
                                    <p:anim calcmode="lin" valueType="num">
                                      <p:cBhvr>
                                        <p:cTn id="41" dur="2000" fill="hold"/>
                                        <p:tgtEl>
                                          <p:spTgt spid="17"/>
                                        </p:tgtEl>
                                        <p:attrNameLst>
                                          <p:attrName>ppt_w</p:attrName>
                                        </p:attrNameLst>
                                      </p:cBhvr>
                                      <p:tavLst>
                                        <p:tav tm="0">
                                          <p:val>
                                            <p:fltVal val="0"/>
                                          </p:val>
                                        </p:tav>
                                        <p:tav tm="100000">
                                          <p:val>
                                            <p:strVal val="#ppt_w"/>
                                          </p:val>
                                        </p:tav>
                                      </p:tavLst>
                                    </p:anim>
                                    <p:anim calcmode="lin" valueType="num">
                                      <p:cBhvr>
                                        <p:cTn id="42" dur="2000" fill="hold"/>
                                        <p:tgtEl>
                                          <p:spTgt spid="17"/>
                                        </p:tgtEl>
                                        <p:attrNameLst>
                                          <p:attrName>ppt_h</p:attrName>
                                        </p:attrNameLst>
                                      </p:cBhvr>
                                      <p:tavLst>
                                        <p:tav tm="0">
                                          <p:val>
                                            <p:fltVal val="0"/>
                                          </p:val>
                                        </p:tav>
                                        <p:tav tm="100000">
                                          <p:val>
                                            <p:strVal val="#ppt_h"/>
                                          </p:val>
                                        </p:tav>
                                      </p:tavLst>
                                    </p:anim>
                                  </p:childTnLst>
                                </p:cTn>
                              </p:par>
                              <p:par>
                                <p:cTn id="43" presetID="23" presetClass="entr" presetSubtype="16" repeatCount="indefinite" fill="hold" nodeType="withEffect">
                                  <p:stCondLst>
                                    <p:cond delay="500"/>
                                  </p:stCondLst>
                                  <p:endCondLst>
                                    <p:cond evt="onNext" delay="0">
                                      <p:tgtEl>
                                        <p:sldTgt/>
                                      </p:tgtEl>
                                    </p:cond>
                                  </p:endCondLst>
                                  <p:childTnLst>
                                    <p:set>
                                      <p:cBhvr>
                                        <p:cTn id="44" dur="1" fill="hold">
                                          <p:stCondLst>
                                            <p:cond delay="0"/>
                                          </p:stCondLst>
                                        </p:cTn>
                                        <p:tgtEl>
                                          <p:spTgt spid="22"/>
                                        </p:tgtEl>
                                        <p:attrNameLst>
                                          <p:attrName>style.visibility</p:attrName>
                                        </p:attrNameLst>
                                      </p:cBhvr>
                                      <p:to>
                                        <p:strVal val="visible"/>
                                      </p:to>
                                    </p:set>
                                    <p:anim calcmode="lin" valueType="num">
                                      <p:cBhvr>
                                        <p:cTn id="45" dur="3000" fill="hold"/>
                                        <p:tgtEl>
                                          <p:spTgt spid="22"/>
                                        </p:tgtEl>
                                        <p:attrNameLst>
                                          <p:attrName>ppt_w</p:attrName>
                                        </p:attrNameLst>
                                      </p:cBhvr>
                                      <p:tavLst>
                                        <p:tav tm="0">
                                          <p:val>
                                            <p:fltVal val="0"/>
                                          </p:val>
                                        </p:tav>
                                        <p:tav tm="100000">
                                          <p:val>
                                            <p:strVal val="#ppt_w"/>
                                          </p:val>
                                        </p:tav>
                                      </p:tavLst>
                                    </p:anim>
                                    <p:anim calcmode="lin" valueType="num">
                                      <p:cBhvr>
                                        <p:cTn id="46" dur="3000" fill="hold"/>
                                        <p:tgtEl>
                                          <p:spTgt spid="22"/>
                                        </p:tgtEl>
                                        <p:attrNameLst>
                                          <p:attrName>ppt_h</p:attrName>
                                        </p:attrNameLst>
                                      </p:cBhvr>
                                      <p:tavLst>
                                        <p:tav tm="0">
                                          <p:val>
                                            <p:fltVal val="0"/>
                                          </p:val>
                                        </p:tav>
                                        <p:tav tm="100000">
                                          <p:val>
                                            <p:strVal val="#ppt_h"/>
                                          </p:val>
                                        </p:tav>
                                      </p:tavLst>
                                    </p:anim>
                                  </p:childTnLst>
                                </p:cTn>
                              </p:par>
                              <p:par>
                                <p:cTn id="47" presetID="23" presetClass="entr" presetSubtype="16" repeatCount="indefinite" fill="hold" nodeType="withEffect">
                                  <p:stCondLst>
                                    <p:cond delay="250"/>
                                  </p:stCondLst>
                                  <p:endCondLst>
                                    <p:cond evt="onNext" delay="0">
                                      <p:tgtEl>
                                        <p:sldTgt/>
                                      </p:tgtEl>
                                    </p:cond>
                                  </p:endCondLst>
                                  <p:childTnLst>
                                    <p:set>
                                      <p:cBhvr>
                                        <p:cTn id="48" dur="1" fill="hold">
                                          <p:stCondLst>
                                            <p:cond delay="0"/>
                                          </p:stCondLst>
                                        </p:cTn>
                                        <p:tgtEl>
                                          <p:spTgt spid="15"/>
                                        </p:tgtEl>
                                        <p:attrNameLst>
                                          <p:attrName>style.visibility</p:attrName>
                                        </p:attrNameLst>
                                      </p:cBhvr>
                                      <p:to>
                                        <p:strVal val="visible"/>
                                      </p:to>
                                    </p:set>
                                    <p:anim calcmode="lin" valueType="num">
                                      <p:cBhvr>
                                        <p:cTn id="49" dur="2000" fill="hold"/>
                                        <p:tgtEl>
                                          <p:spTgt spid="15"/>
                                        </p:tgtEl>
                                        <p:attrNameLst>
                                          <p:attrName>ppt_w</p:attrName>
                                        </p:attrNameLst>
                                      </p:cBhvr>
                                      <p:tavLst>
                                        <p:tav tm="0">
                                          <p:val>
                                            <p:fltVal val="0"/>
                                          </p:val>
                                        </p:tav>
                                        <p:tav tm="100000">
                                          <p:val>
                                            <p:strVal val="#ppt_w"/>
                                          </p:val>
                                        </p:tav>
                                      </p:tavLst>
                                    </p:anim>
                                    <p:anim calcmode="lin" valueType="num">
                                      <p:cBhvr>
                                        <p:cTn id="50" dur="2000" fill="hold"/>
                                        <p:tgtEl>
                                          <p:spTgt spid="15"/>
                                        </p:tgtEl>
                                        <p:attrNameLst>
                                          <p:attrName>ppt_h</p:attrName>
                                        </p:attrNameLst>
                                      </p:cBhvr>
                                      <p:tavLst>
                                        <p:tav tm="0">
                                          <p:val>
                                            <p:fltVal val="0"/>
                                          </p:val>
                                        </p:tav>
                                        <p:tav tm="100000">
                                          <p:val>
                                            <p:strVal val="#ppt_h"/>
                                          </p:val>
                                        </p:tav>
                                      </p:tavLst>
                                    </p:anim>
                                  </p:childTnLst>
                                </p:cTn>
                              </p:par>
                              <p:par>
                                <p:cTn id="51" presetID="23" presetClass="entr" presetSubtype="16" repeatCount="indefinite" fill="hold" nodeType="withEffect">
                                  <p:stCondLst>
                                    <p:cond delay="500"/>
                                  </p:stCondLst>
                                  <p:endCondLst>
                                    <p:cond evt="onNext" delay="0">
                                      <p:tgtEl>
                                        <p:sldTgt/>
                                      </p:tgtEl>
                                    </p:cond>
                                  </p:endCondLst>
                                  <p:childTnLst>
                                    <p:set>
                                      <p:cBhvr>
                                        <p:cTn id="52" dur="1" fill="hold">
                                          <p:stCondLst>
                                            <p:cond delay="0"/>
                                          </p:stCondLst>
                                        </p:cTn>
                                        <p:tgtEl>
                                          <p:spTgt spid="23"/>
                                        </p:tgtEl>
                                        <p:attrNameLst>
                                          <p:attrName>style.visibility</p:attrName>
                                        </p:attrNameLst>
                                      </p:cBhvr>
                                      <p:to>
                                        <p:strVal val="visible"/>
                                      </p:to>
                                    </p:set>
                                    <p:anim calcmode="lin" valueType="num">
                                      <p:cBhvr>
                                        <p:cTn id="53" dur="2000" fill="hold"/>
                                        <p:tgtEl>
                                          <p:spTgt spid="23"/>
                                        </p:tgtEl>
                                        <p:attrNameLst>
                                          <p:attrName>ppt_w</p:attrName>
                                        </p:attrNameLst>
                                      </p:cBhvr>
                                      <p:tavLst>
                                        <p:tav tm="0">
                                          <p:val>
                                            <p:fltVal val="0"/>
                                          </p:val>
                                        </p:tav>
                                        <p:tav tm="100000">
                                          <p:val>
                                            <p:strVal val="#ppt_w"/>
                                          </p:val>
                                        </p:tav>
                                      </p:tavLst>
                                    </p:anim>
                                    <p:anim calcmode="lin" valueType="num">
                                      <p:cBhvr>
                                        <p:cTn id="54" dur="2000" fill="hold"/>
                                        <p:tgtEl>
                                          <p:spTgt spid="23"/>
                                        </p:tgtEl>
                                        <p:attrNameLst>
                                          <p:attrName>ppt_h</p:attrName>
                                        </p:attrNameLst>
                                      </p:cBhvr>
                                      <p:tavLst>
                                        <p:tav tm="0">
                                          <p:val>
                                            <p:fltVal val="0"/>
                                          </p:val>
                                        </p:tav>
                                        <p:tav tm="100000">
                                          <p:val>
                                            <p:strVal val="#ppt_h"/>
                                          </p:val>
                                        </p:tav>
                                      </p:tavLst>
                                    </p:anim>
                                  </p:childTnLst>
                                </p:cTn>
                              </p:par>
                              <p:par>
                                <p:cTn id="55" presetID="23" presetClass="entr" presetSubtype="16" repeatCount="indefinite" nodeType="withEffect">
                                  <p:stCondLst>
                                    <p:cond delay="1000"/>
                                  </p:stCondLst>
                                  <p:endCondLst>
                                    <p:cond evt="onNext" delay="0">
                                      <p:tgtEl>
                                        <p:sldTgt/>
                                      </p:tgtEl>
                                    </p:cond>
                                  </p:endCondLst>
                                  <p:childTnLst>
                                    <p:set>
                                      <p:cBhvr>
                                        <p:cTn id="56" dur="1" fill="hold">
                                          <p:stCondLst>
                                            <p:cond delay="0"/>
                                          </p:stCondLst>
                                        </p:cTn>
                                        <p:tgtEl>
                                          <p:spTgt spid="19"/>
                                        </p:tgtEl>
                                        <p:attrNameLst>
                                          <p:attrName>style.visibility</p:attrName>
                                        </p:attrNameLst>
                                      </p:cBhvr>
                                      <p:to>
                                        <p:strVal val="visible"/>
                                      </p:to>
                                    </p:set>
                                    <p:anim calcmode="lin" valueType="num">
                                      <p:cBhvr>
                                        <p:cTn id="57" dur="3000" fill="hold"/>
                                        <p:tgtEl>
                                          <p:spTgt spid="19"/>
                                        </p:tgtEl>
                                        <p:attrNameLst>
                                          <p:attrName>ppt_w</p:attrName>
                                        </p:attrNameLst>
                                      </p:cBhvr>
                                      <p:tavLst>
                                        <p:tav tm="0">
                                          <p:val>
                                            <p:fltVal val="0"/>
                                          </p:val>
                                        </p:tav>
                                        <p:tav tm="100000">
                                          <p:val>
                                            <p:strVal val="#ppt_w"/>
                                          </p:val>
                                        </p:tav>
                                      </p:tavLst>
                                    </p:anim>
                                    <p:anim calcmode="lin" valueType="num">
                                      <p:cBhvr>
                                        <p:cTn id="58" dur="3000" fill="hold"/>
                                        <p:tgtEl>
                                          <p:spTgt spid="19"/>
                                        </p:tgtEl>
                                        <p:attrNameLst>
                                          <p:attrName>ppt_h</p:attrName>
                                        </p:attrNameLst>
                                      </p:cBhvr>
                                      <p:tavLst>
                                        <p:tav tm="0">
                                          <p:val>
                                            <p:fltVal val="0"/>
                                          </p:val>
                                        </p:tav>
                                        <p:tav tm="100000">
                                          <p:val>
                                            <p:strVal val="#ppt_h"/>
                                          </p:val>
                                        </p:tav>
                                      </p:tavLst>
                                    </p:anim>
                                  </p:childTnLst>
                                </p:cTn>
                              </p:par>
                              <p:par>
                                <p:cTn id="59" presetID="30" presetClass="entr" presetSubtype="0" fill="hold"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800" decel="100000"/>
                                        <p:tgtEl>
                                          <p:spTgt spid="26"/>
                                        </p:tgtEl>
                                      </p:cBhvr>
                                    </p:animEffect>
                                    <p:anim calcmode="lin" valueType="num">
                                      <p:cBhvr>
                                        <p:cTn id="62" dur="800" decel="100000" fill="hold"/>
                                        <p:tgtEl>
                                          <p:spTgt spid="26"/>
                                        </p:tgtEl>
                                        <p:attrNameLst>
                                          <p:attrName>style.rotation</p:attrName>
                                        </p:attrNameLst>
                                      </p:cBhvr>
                                      <p:tavLst>
                                        <p:tav tm="0">
                                          <p:val>
                                            <p:fltVal val="-90"/>
                                          </p:val>
                                        </p:tav>
                                        <p:tav tm="100000">
                                          <p:val>
                                            <p:fltVal val="0"/>
                                          </p:val>
                                        </p:tav>
                                      </p:tavLst>
                                    </p:anim>
                                    <p:anim calcmode="lin" valueType="num">
                                      <p:cBhvr>
                                        <p:cTn id="63" dur="800" decel="100000" fill="hold"/>
                                        <p:tgtEl>
                                          <p:spTgt spid="26"/>
                                        </p:tgtEl>
                                        <p:attrNameLst>
                                          <p:attrName>ppt_x</p:attrName>
                                        </p:attrNameLst>
                                      </p:cBhvr>
                                      <p:tavLst>
                                        <p:tav tm="0">
                                          <p:val>
                                            <p:strVal val="#ppt_x+0.4"/>
                                          </p:val>
                                        </p:tav>
                                        <p:tav tm="100000">
                                          <p:val>
                                            <p:strVal val="#ppt_x-0.05"/>
                                          </p:val>
                                        </p:tav>
                                      </p:tavLst>
                                    </p:anim>
                                    <p:anim calcmode="lin" valueType="num">
                                      <p:cBhvr>
                                        <p:cTn id="64" dur="800" decel="100000" fill="hold"/>
                                        <p:tgtEl>
                                          <p:spTgt spid="26"/>
                                        </p:tgtEl>
                                        <p:attrNameLst>
                                          <p:attrName>ppt_y</p:attrName>
                                        </p:attrNameLst>
                                      </p:cBhvr>
                                      <p:tavLst>
                                        <p:tav tm="0">
                                          <p:val>
                                            <p:strVal val="#ppt_y-0.4"/>
                                          </p:val>
                                        </p:tav>
                                        <p:tav tm="100000">
                                          <p:val>
                                            <p:strVal val="#ppt_y+0.1"/>
                                          </p:val>
                                        </p:tav>
                                      </p:tavLst>
                                    </p:anim>
                                    <p:anim calcmode="lin" valueType="num">
                                      <p:cBhvr>
                                        <p:cTn id="65" dur="200" accel="100000" fill="hold">
                                          <p:stCondLst>
                                            <p:cond delay="800"/>
                                          </p:stCondLst>
                                        </p:cTn>
                                        <p:tgtEl>
                                          <p:spTgt spid="26"/>
                                        </p:tgtEl>
                                        <p:attrNameLst>
                                          <p:attrName>ppt_x</p:attrName>
                                        </p:attrNameLst>
                                      </p:cBhvr>
                                      <p:tavLst>
                                        <p:tav tm="0">
                                          <p:val>
                                            <p:strVal val="#ppt_x-0.05"/>
                                          </p:val>
                                        </p:tav>
                                        <p:tav tm="100000">
                                          <p:val>
                                            <p:strVal val="#ppt_x"/>
                                          </p:val>
                                        </p:tav>
                                      </p:tavLst>
                                    </p:anim>
                                    <p:anim calcmode="lin" valueType="num">
                                      <p:cBhvr>
                                        <p:cTn id="66" dur="200" accel="100000" fill="hold">
                                          <p:stCondLst>
                                            <p:cond delay="800"/>
                                          </p:stCondLst>
                                        </p:cTn>
                                        <p:tgtEl>
                                          <p:spTgt spid="26"/>
                                        </p:tgtEl>
                                        <p:attrNameLst>
                                          <p:attrName>ppt_y</p:attrName>
                                        </p:attrNameLst>
                                      </p:cBhvr>
                                      <p:tavLst>
                                        <p:tav tm="0">
                                          <p:val>
                                            <p:strVal val="#ppt_y+0.1"/>
                                          </p:val>
                                        </p:tav>
                                        <p:tav tm="100000">
                                          <p:val>
                                            <p:strVal val="#ppt_y"/>
                                          </p:val>
                                        </p:tav>
                                      </p:tavLst>
                                    </p:anim>
                                  </p:childTnLst>
                                </p:cTn>
                              </p:par>
                              <p:par>
                                <p:cTn id="67" presetID="30" presetClass="entr" presetSubtype="0" fill="hold" nodeType="withEffect">
                                  <p:stCondLst>
                                    <p:cond delay="50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800" decel="100000"/>
                                        <p:tgtEl>
                                          <p:spTgt spid="29"/>
                                        </p:tgtEl>
                                      </p:cBhvr>
                                    </p:animEffect>
                                    <p:anim calcmode="lin" valueType="num">
                                      <p:cBhvr>
                                        <p:cTn id="70" dur="800" decel="100000" fill="hold"/>
                                        <p:tgtEl>
                                          <p:spTgt spid="29"/>
                                        </p:tgtEl>
                                        <p:attrNameLst>
                                          <p:attrName>style.rotation</p:attrName>
                                        </p:attrNameLst>
                                      </p:cBhvr>
                                      <p:tavLst>
                                        <p:tav tm="0">
                                          <p:val>
                                            <p:fltVal val="-90"/>
                                          </p:val>
                                        </p:tav>
                                        <p:tav tm="100000">
                                          <p:val>
                                            <p:fltVal val="0"/>
                                          </p:val>
                                        </p:tav>
                                      </p:tavLst>
                                    </p:anim>
                                    <p:anim calcmode="lin" valueType="num">
                                      <p:cBhvr>
                                        <p:cTn id="71" dur="800" decel="100000" fill="hold"/>
                                        <p:tgtEl>
                                          <p:spTgt spid="29"/>
                                        </p:tgtEl>
                                        <p:attrNameLst>
                                          <p:attrName>ppt_x</p:attrName>
                                        </p:attrNameLst>
                                      </p:cBhvr>
                                      <p:tavLst>
                                        <p:tav tm="0">
                                          <p:val>
                                            <p:strVal val="#ppt_x+0.4"/>
                                          </p:val>
                                        </p:tav>
                                        <p:tav tm="100000">
                                          <p:val>
                                            <p:strVal val="#ppt_x-0.05"/>
                                          </p:val>
                                        </p:tav>
                                      </p:tavLst>
                                    </p:anim>
                                    <p:anim calcmode="lin" valueType="num">
                                      <p:cBhvr>
                                        <p:cTn id="72" dur="800" decel="100000" fill="hold"/>
                                        <p:tgtEl>
                                          <p:spTgt spid="29"/>
                                        </p:tgtEl>
                                        <p:attrNameLst>
                                          <p:attrName>ppt_y</p:attrName>
                                        </p:attrNameLst>
                                      </p:cBhvr>
                                      <p:tavLst>
                                        <p:tav tm="0">
                                          <p:val>
                                            <p:strVal val="#ppt_y-0.4"/>
                                          </p:val>
                                        </p:tav>
                                        <p:tav tm="100000">
                                          <p:val>
                                            <p:strVal val="#ppt_y+0.1"/>
                                          </p:val>
                                        </p:tav>
                                      </p:tavLst>
                                    </p:anim>
                                    <p:anim calcmode="lin" valueType="num">
                                      <p:cBhvr>
                                        <p:cTn id="73" dur="200" accel="100000" fill="hold">
                                          <p:stCondLst>
                                            <p:cond delay="800"/>
                                          </p:stCondLst>
                                        </p:cTn>
                                        <p:tgtEl>
                                          <p:spTgt spid="29"/>
                                        </p:tgtEl>
                                        <p:attrNameLst>
                                          <p:attrName>ppt_x</p:attrName>
                                        </p:attrNameLst>
                                      </p:cBhvr>
                                      <p:tavLst>
                                        <p:tav tm="0">
                                          <p:val>
                                            <p:strVal val="#ppt_x-0.05"/>
                                          </p:val>
                                        </p:tav>
                                        <p:tav tm="100000">
                                          <p:val>
                                            <p:strVal val="#ppt_x"/>
                                          </p:val>
                                        </p:tav>
                                      </p:tavLst>
                                    </p:anim>
                                    <p:anim calcmode="lin" valueType="num">
                                      <p:cBhvr>
                                        <p:cTn id="74" dur="200" accel="100000" fill="hold">
                                          <p:stCondLst>
                                            <p:cond delay="800"/>
                                          </p:stCondLst>
                                        </p:cTn>
                                        <p:tgtEl>
                                          <p:spTgt spid="29"/>
                                        </p:tgtEl>
                                        <p:attrNameLst>
                                          <p:attrName>ppt_y</p:attrName>
                                        </p:attrNameLst>
                                      </p:cBhvr>
                                      <p:tavLst>
                                        <p:tav tm="0">
                                          <p:val>
                                            <p:strVal val="#ppt_y+0.1"/>
                                          </p:val>
                                        </p:tav>
                                        <p:tav tm="100000">
                                          <p:val>
                                            <p:strVal val="#ppt_y"/>
                                          </p:val>
                                        </p:tav>
                                      </p:tavLst>
                                    </p:anim>
                                  </p:childTnLst>
                                </p:cTn>
                              </p:par>
                              <p:par>
                                <p:cTn id="75" presetID="30" presetClass="entr" presetSubtype="0" fill="hold" nodeType="withEffect">
                                  <p:stCondLst>
                                    <p:cond delay="1000"/>
                                  </p:stCondLst>
                                  <p:childTnLst>
                                    <p:set>
                                      <p:cBhvr>
                                        <p:cTn id="76" dur="1" fill="hold">
                                          <p:stCondLst>
                                            <p:cond delay="0"/>
                                          </p:stCondLst>
                                        </p:cTn>
                                        <p:tgtEl>
                                          <p:spTgt spid="34"/>
                                        </p:tgtEl>
                                        <p:attrNameLst>
                                          <p:attrName>style.visibility</p:attrName>
                                        </p:attrNameLst>
                                      </p:cBhvr>
                                      <p:to>
                                        <p:strVal val="visible"/>
                                      </p:to>
                                    </p:set>
                                    <p:animEffect transition="in" filter="fade">
                                      <p:cBhvr>
                                        <p:cTn id="77" dur="800" decel="100000"/>
                                        <p:tgtEl>
                                          <p:spTgt spid="34"/>
                                        </p:tgtEl>
                                      </p:cBhvr>
                                    </p:animEffect>
                                    <p:anim calcmode="lin" valueType="num">
                                      <p:cBhvr>
                                        <p:cTn id="78" dur="800" decel="100000" fill="hold"/>
                                        <p:tgtEl>
                                          <p:spTgt spid="34"/>
                                        </p:tgtEl>
                                        <p:attrNameLst>
                                          <p:attrName>style.rotation</p:attrName>
                                        </p:attrNameLst>
                                      </p:cBhvr>
                                      <p:tavLst>
                                        <p:tav tm="0">
                                          <p:val>
                                            <p:fltVal val="-90"/>
                                          </p:val>
                                        </p:tav>
                                        <p:tav tm="100000">
                                          <p:val>
                                            <p:fltVal val="0"/>
                                          </p:val>
                                        </p:tav>
                                      </p:tavLst>
                                    </p:anim>
                                    <p:anim calcmode="lin" valueType="num">
                                      <p:cBhvr>
                                        <p:cTn id="79" dur="800" decel="100000" fill="hold"/>
                                        <p:tgtEl>
                                          <p:spTgt spid="34"/>
                                        </p:tgtEl>
                                        <p:attrNameLst>
                                          <p:attrName>ppt_x</p:attrName>
                                        </p:attrNameLst>
                                      </p:cBhvr>
                                      <p:tavLst>
                                        <p:tav tm="0">
                                          <p:val>
                                            <p:strVal val="#ppt_x+0.4"/>
                                          </p:val>
                                        </p:tav>
                                        <p:tav tm="100000">
                                          <p:val>
                                            <p:strVal val="#ppt_x-0.05"/>
                                          </p:val>
                                        </p:tav>
                                      </p:tavLst>
                                    </p:anim>
                                    <p:anim calcmode="lin" valueType="num">
                                      <p:cBhvr>
                                        <p:cTn id="80" dur="800" decel="100000" fill="hold"/>
                                        <p:tgtEl>
                                          <p:spTgt spid="34"/>
                                        </p:tgtEl>
                                        <p:attrNameLst>
                                          <p:attrName>ppt_y</p:attrName>
                                        </p:attrNameLst>
                                      </p:cBhvr>
                                      <p:tavLst>
                                        <p:tav tm="0">
                                          <p:val>
                                            <p:strVal val="#ppt_y-0.4"/>
                                          </p:val>
                                        </p:tav>
                                        <p:tav tm="100000">
                                          <p:val>
                                            <p:strVal val="#ppt_y+0.1"/>
                                          </p:val>
                                        </p:tav>
                                      </p:tavLst>
                                    </p:anim>
                                    <p:anim calcmode="lin" valueType="num">
                                      <p:cBhvr>
                                        <p:cTn id="81" dur="200" accel="100000" fill="hold">
                                          <p:stCondLst>
                                            <p:cond delay="800"/>
                                          </p:stCondLst>
                                        </p:cTn>
                                        <p:tgtEl>
                                          <p:spTgt spid="34"/>
                                        </p:tgtEl>
                                        <p:attrNameLst>
                                          <p:attrName>ppt_x</p:attrName>
                                        </p:attrNameLst>
                                      </p:cBhvr>
                                      <p:tavLst>
                                        <p:tav tm="0">
                                          <p:val>
                                            <p:strVal val="#ppt_x-0.05"/>
                                          </p:val>
                                        </p:tav>
                                        <p:tav tm="100000">
                                          <p:val>
                                            <p:strVal val="#ppt_x"/>
                                          </p:val>
                                        </p:tav>
                                      </p:tavLst>
                                    </p:anim>
                                    <p:anim calcmode="lin" valueType="num">
                                      <p:cBhvr>
                                        <p:cTn id="82" dur="200" accel="100000" fill="hold">
                                          <p:stCondLst>
                                            <p:cond delay="800"/>
                                          </p:stCondLst>
                                        </p:cTn>
                                        <p:tgtEl>
                                          <p:spTgt spid="34"/>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a:extLst>
              <a:ext uri="{FF2B5EF4-FFF2-40B4-BE49-F238E27FC236}">
                <a16:creationId xmlns:a16="http://schemas.microsoft.com/office/drawing/2014/main" id="{4C3B1E2F-60F1-C703-76D3-45F16EA90AD8}"/>
              </a:ext>
            </a:extLst>
          </p:cNvPr>
          <p:cNvGrpSpPr/>
          <p:nvPr/>
        </p:nvGrpSpPr>
        <p:grpSpPr>
          <a:xfrm>
            <a:off x="124807" y="255352"/>
            <a:ext cx="1280160" cy="1097280"/>
            <a:chOff x="10392424" y="2782903"/>
            <a:chExt cx="1627632" cy="1371600"/>
          </a:xfrm>
        </p:grpSpPr>
        <p:sp>
          <p:nvSpPr>
            <p:cNvPr id="64" name="Hexagon 63">
              <a:extLst>
                <a:ext uri="{FF2B5EF4-FFF2-40B4-BE49-F238E27FC236}">
                  <a16:creationId xmlns:a16="http://schemas.microsoft.com/office/drawing/2014/main" id="{24A95318-2D48-66DA-989C-029AA46354F6}"/>
                </a:ext>
              </a:extLst>
            </p:cNvPr>
            <p:cNvSpPr/>
            <p:nvPr/>
          </p:nvSpPr>
          <p:spPr>
            <a:xfrm>
              <a:off x="10392424" y="2782903"/>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Graphic 76" descr="Badge 5 with solid fill">
              <a:extLst>
                <a:ext uri="{FF2B5EF4-FFF2-40B4-BE49-F238E27FC236}">
                  <a16:creationId xmlns:a16="http://schemas.microsoft.com/office/drawing/2014/main" id="{6F6DA24A-440D-0936-B53F-1AAC7F2A8B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49040" y="3011503"/>
              <a:ext cx="914400" cy="914400"/>
            </a:xfrm>
            <a:prstGeom prst="rect">
              <a:avLst/>
            </a:prstGeom>
          </p:spPr>
        </p:pic>
      </p:grpSp>
      <p:sp>
        <p:nvSpPr>
          <p:cNvPr id="107" name="Chevron 106">
            <a:extLst>
              <a:ext uri="{FF2B5EF4-FFF2-40B4-BE49-F238E27FC236}">
                <a16:creationId xmlns:a16="http://schemas.microsoft.com/office/drawing/2014/main" id="{98534470-DBB2-F70A-6047-BB4188F519D0}"/>
              </a:ext>
            </a:extLst>
          </p:cNvPr>
          <p:cNvSpPr/>
          <p:nvPr/>
        </p:nvSpPr>
        <p:spPr>
          <a:xfrm>
            <a:off x="1607806" y="450049"/>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SUMMARY</a:t>
            </a:r>
          </a:p>
        </p:txBody>
      </p:sp>
      <p:grpSp>
        <p:nvGrpSpPr>
          <p:cNvPr id="83" name="Group 82">
            <a:extLst>
              <a:ext uri="{FF2B5EF4-FFF2-40B4-BE49-F238E27FC236}">
                <a16:creationId xmlns:a16="http://schemas.microsoft.com/office/drawing/2014/main" id="{352E60DD-43AF-0BD0-0163-2E67136862E7}"/>
              </a:ext>
            </a:extLst>
          </p:cNvPr>
          <p:cNvGrpSpPr/>
          <p:nvPr/>
        </p:nvGrpSpPr>
        <p:grpSpPr>
          <a:xfrm>
            <a:off x="128704" y="245593"/>
            <a:ext cx="1280160" cy="1097280"/>
            <a:chOff x="7846922" y="2772466"/>
            <a:chExt cx="1627632" cy="1371600"/>
          </a:xfrm>
        </p:grpSpPr>
        <p:sp>
          <p:nvSpPr>
            <p:cNvPr id="63" name="Hexagon 62">
              <a:extLst>
                <a:ext uri="{FF2B5EF4-FFF2-40B4-BE49-F238E27FC236}">
                  <a16:creationId xmlns:a16="http://schemas.microsoft.com/office/drawing/2014/main" id="{39F5C3FA-C29C-5397-6A7B-C083EBACF344}"/>
                </a:ext>
              </a:extLst>
            </p:cNvPr>
            <p:cNvSpPr/>
            <p:nvPr/>
          </p:nvSpPr>
          <p:spPr>
            <a:xfrm>
              <a:off x="7846922" y="277246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Graphic 74" descr="Badge 4 with solid fill">
              <a:extLst>
                <a:ext uri="{FF2B5EF4-FFF2-40B4-BE49-F238E27FC236}">
                  <a16:creationId xmlns:a16="http://schemas.microsoft.com/office/drawing/2014/main" id="{635E07D0-3907-CA4D-8462-526D416CBE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03538" y="3001066"/>
              <a:ext cx="914400" cy="914400"/>
            </a:xfrm>
            <a:prstGeom prst="rect">
              <a:avLst/>
            </a:prstGeom>
          </p:spPr>
        </p:pic>
      </p:grpSp>
      <p:sp>
        <p:nvSpPr>
          <p:cNvPr id="106" name="Chevron 105">
            <a:extLst>
              <a:ext uri="{FF2B5EF4-FFF2-40B4-BE49-F238E27FC236}">
                <a16:creationId xmlns:a16="http://schemas.microsoft.com/office/drawing/2014/main" id="{73B49391-F345-C473-327A-0215E32F6785}"/>
              </a:ext>
            </a:extLst>
          </p:cNvPr>
          <p:cNvSpPr/>
          <p:nvPr/>
        </p:nvSpPr>
        <p:spPr>
          <a:xfrm>
            <a:off x="1607806" y="440290"/>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MACHINE LEARNING MODEL</a:t>
            </a:r>
          </a:p>
        </p:txBody>
      </p:sp>
      <p:grpSp>
        <p:nvGrpSpPr>
          <p:cNvPr id="82" name="Group 81">
            <a:extLst>
              <a:ext uri="{FF2B5EF4-FFF2-40B4-BE49-F238E27FC236}">
                <a16:creationId xmlns:a16="http://schemas.microsoft.com/office/drawing/2014/main" id="{6A7F70EF-EFED-C1F4-AFB4-2EBFD484180C}"/>
              </a:ext>
            </a:extLst>
          </p:cNvPr>
          <p:cNvGrpSpPr/>
          <p:nvPr/>
        </p:nvGrpSpPr>
        <p:grpSpPr>
          <a:xfrm>
            <a:off x="12639131" y="1410769"/>
            <a:ext cx="1280160" cy="1097280"/>
            <a:chOff x="5301422" y="2772466"/>
            <a:chExt cx="1627632" cy="1371600"/>
          </a:xfrm>
        </p:grpSpPr>
        <p:sp>
          <p:nvSpPr>
            <p:cNvPr id="62" name="Hexagon 61">
              <a:extLst>
                <a:ext uri="{FF2B5EF4-FFF2-40B4-BE49-F238E27FC236}">
                  <a16:creationId xmlns:a16="http://schemas.microsoft.com/office/drawing/2014/main" id="{8C595034-7CD4-1559-1BD6-6E7F9449864E}"/>
                </a:ext>
              </a:extLst>
            </p:cNvPr>
            <p:cNvSpPr/>
            <p:nvPr/>
          </p:nvSpPr>
          <p:spPr>
            <a:xfrm>
              <a:off x="5301422" y="277246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descr="Badge 3 with solid fill">
              <a:extLst>
                <a:ext uri="{FF2B5EF4-FFF2-40B4-BE49-F238E27FC236}">
                  <a16:creationId xmlns:a16="http://schemas.microsoft.com/office/drawing/2014/main" id="{0A010CC1-BCD2-173A-2A16-824A01C97E2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58038" y="3001066"/>
              <a:ext cx="914400" cy="914400"/>
            </a:xfrm>
            <a:prstGeom prst="rect">
              <a:avLst/>
            </a:prstGeom>
          </p:spPr>
        </p:pic>
      </p:grpSp>
      <p:sp>
        <p:nvSpPr>
          <p:cNvPr id="105" name="Chevron 104">
            <a:extLst>
              <a:ext uri="{FF2B5EF4-FFF2-40B4-BE49-F238E27FC236}">
                <a16:creationId xmlns:a16="http://schemas.microsoft.com/office/drawing/2014/main" id="{D47E79EF-A9C4-D5FC-047F-36C885674137}"/>
              </a:ext>
            </a:extLst>
          </p:cNvPr>
          <p:cNvSpPr/>
          <p:nvPr/>
        </p:nvSpPr>
        <p:spPr>
          <a:xfrm>
            <a:off x="14114335" y="1605466"/>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TF-IDF SCORE</a:t>
            </a:r>
          </a:p>
        </p:txBody>
      </p:sp>
      <p:pic>
        <p:nvPicPr>
          <p:cNvPr id="3" name="Picture 2" descr="A hand holding a phone&#10;&#10;Description automatically generated">
            <a:extLst>
              <a:ext uri="{FF2B5EF4-FFF2-40B4-BE49-F238E27FC236}">
                <a16:creationId xmlns:a16="http://schemas.microsoft.com/office/drawing/2014/main" id="{264AF917-30F8-2477-7796-655636B1FF82}"/>
              </a:ext>
            </a:extLst>
          </p:cNvPr>
          <p:cNvPicPr>
            <a:picLocks noChangeAspect="1"/>
          </p:cNvPicPr>
          <p:nvPr/>
        </p:nvPicPr>
        <p:blipFill>
          <a:blip r:embed="rId9"/>
          <a:stretch>
            <a:fillRect/>
          </a:stretch>
        </p:blipFill>
        <p:spPr>
          <a:xfrm rot="937713">
            <a:off x="-7644383" y="3162438"/>
            <a:ext cx="3784600" cy="3848100"/>
          </a:xfrm>
          <a:prstGeom prst="rect">
            <a:avLst/>
          </a:prstGeom>
        </p:spPr>
      </p:pic>
      <p:pic>
        <p:nvPicPr>
          <p:cNvPr id="5" name="Picture 4" descr="A yellow bag with blue letters&#10;&#10;Description automatically generated">
            <a:extLst>
              <a:ext uri="{FF2B5EF4-FFF2-40B4-BE49-F238E27FC236}">
                <a16:creationId xmlns:a16="http://schemas.microsoft.com/office/drawing/2014/main" id="{99D9DE68-C591-EA84-16F2-BA091F85D204}"/>
              </a:ext>
            </a:extLst>
          </p:cNvPr>
          <p:cNvPicPr>
            <a:picLocks noChangeAspect="1"/>
          </p:cNvPicPr>
          <p:nvPr/>
        </p:nvPicPr>
        <p:blipFill rotWithShape="1">
          <a:blip r:embed="rId10"/>
          <a:srcRect l="10000" t="66415" r="10000" b="11474"/>
          <a:stretch/>
        </p:blipFill>
        <p:spPr>
          <a:xfrm rot="855436">
            <a:off x="-6247998" y="4833938"/>
            <a:ext cx="851538" cy="234173"/>
          </a:xfrm>
          <a:prstGeom prst="rect">
            <a:avLst/>
          </a:prstGeom>
        </p:spPr>
      </p:pic>
      <p:pic>
        <p:nvPicPr>
          <p:cNvPr id="6" name="Picture 5" descr="A yellow bag with blue letters&#10;&#10;Description automatically generated">
            <a:extLst>
              <a:ext uri="{FF2B5EF4-FFF2-40B4-BE49-F238E27FC236}">
                <a16:creationId xmlns:a16="http://schemas.microsoft.com/office/drawing/2014/main" id="{CE883A11-4142-A6B9-6F2F-42949694B83D}"/>
              </a:ext>
            </a:extLst>
          </p:cNvPr>
          <p:cNvPicPr>
            <a:picLocks noChangeAspect="1"/>
          </p:cNvPicPr>
          <p:nvPr/>
        </p:nvPicPr>
        <p:blipFill rotWithShape="1">
          <a:blip r:embed="rId10"/>
          <a:srcRect l="19986" t="4775" r="17347" b="32244"/>
          <a:stretch/>
        </p:blipFill>
        <p:spPr>
          <a:xfrm rot="960127">
            <a:off x="-5934743" y="4013419"/>
            <a:ext cx="622547" cy="622547"/>
          </a:xfrm>
          <a:prstGeom prst="rect">
            <a:avLst/>
          </a:prstGeom>
        </p:spPr>
      </p:pic>
      <p:pic>
        <p:nvPicPr>
          <p:cNvPr id="14" name="Picture 13" descr="A screenshot of a review&#10;&#10;Description automatically generated">
            <a:extLst>
              <a:ext uri="{FF2B5EF4-FFF2-40B4-BE49-F238E27FC236}">
                <a16:creationId xmlns:a16="http://schemas.microsoft.com/office/drawing/2014/main" id="{D0697243-7177-0E81-B842-CFA1F33EDE12}"/>
              </a:ext>
            </a:extLst>
          </p:cNvPr>
          <p:cNvPicPr>
            <a:picLocks noChangeAspect="1"/>
          </p:cNvPicPr>
          <p:nvPr/>
        </p:nvPicPr>
        <p:blipFill rotWithShape="1">
          <a:blip r:embed="rId11"/>
          <a:srcRect l="26154" t="19408" r="51411" b="56191"/>
          <a:stretch/>
        </p:blipFill>
        <p:spPr>
          <a:xfrm>
            <a:off x="-5378262" y="2492019"/>
            <a:ext cx="1051816" cy="531628"/>
          </a:xfrm>
          <a:prstGeom prst="rect">
            <a:avLst/>
          </a:prstGeom>
        </p:spPr>
      </p:pic>
      <p:pic>
        <p:nvPicPr>
          <p:cNvPr id="15" name="Picture 14" descr="A screenshot of a review&#10;&#10;Description automatically generated">
            <a:extLst>
              <a:ext uri="{FF2B5EF4-FFF2-40B4-BE49-F238E27FC236}">
                <a16:creationId xmlns:a16="http://schemas.microsoft.com/office/drawing/2014/main" id="{3DA00E27-0E78-25D2-93E7-55255E4B0337}"/>
              </a:ext>
            </a:extLst>
          </p:cNvPr>
          <p:cNvPicPr>
            <a:picLocks noChangeAspect="1"/>
          </p:cNvPicPr>
          <p:nvPr/>
        </p:nvPicPr>
        <p:blipFill rotWithShape="1">
          <a:blip r:embed="rId11"/>
          <a:srcRect l="26382" t="74685" r="51183" b="280"/>
          <a:stretch/>
        </p:blipFill>
        <p:spPr>
          <a:xfrm>
            <a:off x="-4766722" y="3296874"/>
            <a:ext cx="843827" cy="437597"/>
          </a:xfrm>
          <a:prstGeom prst="rect">
            <a:avLst/>
          </a:prstGeom>
        </p:spPr>
      </p:pic>
      <p:pic>
        <p:nvPicPr>
          <p:cNvPr id="16" name="Picture 15" descr="A screenshot of a review&#10;&#10;Description automatically generated">
            <a:extLst>
              <a:ext uri="{FF2B5EF4-FFF2-40B4-BE49-F238E27FC236}">
                <a16:creationId xmlns:a16="http://schemas.microsoft.com/office/drawing/2014/main" id="{25F49080-49CD-DB86-5ADE-A2102E7978A4}"/>
              </a:ext>
            </a:extLst>
          </p:cNvPr>
          <p:cNvPicPr>
            <a:picLocks noChangeAspect="1"/>
          </p:cNvPicPr>
          <p:nvPr/>
        </p:nvPicPr>
        <p:blipFill rotWithShape="1">
          <a:blip r:embed="rId11"/>
          <a:srcRect l="76404" t="74684"/>
          <a:stretch/>
        </p:blipFill>
        <p:spPr>
          <a:xfrm>
            <a:off x="-6435930" y="2694718"/>
            <a:ext cx="854875" cy="426234"/>
          </a:xfrm>
          <a:prstGeom prst="rect">
            <a:avLst/>
          </a:prstGeom>
        </p:spPr>
      </p:pic>
      <p:pic>
        <p:nvPicPr>
          <p:cNvPr id="17" name="Picture 16" descr="A screenshot of a review&#10;&#10;Description automatically generated">
            <a:extLst>
              <a:ext uri="{FF2B5EF4-FFF2-40B4-BE49-F238E27FC236}">
                <a16:creationId xmlns:a16="http://schemas.microsoft.com/office/drawing/2014/main" id="{441AFC01-0A59-E0AB-9B11-38AA00F391A4}"/>
              </a:ext>
            </a:extLst>
          </p:cNvPr>
          <p:cNvPicPr>
            <a:picLocks noChangeAspect="1"/>
          </p:cNvPicPr>
          <p:nvPr/>
        </p:nvPicPr>
        <p:blipFill rotWithShape="1">
          <a:blip r:embed="rId11"/>
          <a:srcRect l="52008" t="18525" r="25557" b="56159"/>
          <a:stretch/>
        </p:blipFill>
        <p:spPr>
          <a:xfrm>
            <a:off x="-6132532" y="1946693"/>
            <a:ext cx="887159" cy="465218"/>
          </a:xfrm>
          <a:prstGeom prst="rect">
            <a:avLst/>
          </a:prstGeom>
        </p:spPr>
      </p:pic>
      <p:pic>
        <p:nvPicPr>
          <p:cNvPr id="18" name="Picture 17" descr="A screenshot of a review&#10;&#10;Description automatically generated">
            <a:extLst>
              <a:ext uri="{FF2B5EF4-FFF2-40B4-BE49-F238E27FC236}">
                <a16:creationId xmlns:a16="http://schemas.microsoft.com/office/drawing/2014/main" id="{5EB4ABCA-1297-1E54-58BB-C1BD45A2CE5D}"/>
              </a:ext>
            </a:extLst>
          </p:cNvPr>
          <p:cNvPicPr>
            <a:picLocks noChangeAspect="1"/>
          </p:cNvPicPr>
          <p:nvPr/>
        </p:nvPicPr>
        <p:blipFill rotWithShape="1">
          <a:blip r:embed="rId11"/>
          <a:srcRect l="1" t="16437" r="78570" b="57090"/>
          <a:stretch/>
        </p:blipFill>
        <p:spPr>
          <a:xfrm>
            <a:off x="-7546041" y="2386275"/>
            <a:ext cx="926037" cy="531628"/>
          </a:xfrm>
          <a:prstGeom prst="rect">
            <a:avLst/>
          </a:prstGeom>
        </p:spPr>
      </p:pic>
      <p:pic>
        <p:nvPicPr>
          <p:cNvPr id="19" name="Picture 18" descr="A screenshot of a review&#10;&#10;Description automatically generated">
            <a:extLst>
              <a:ext uri="{FF2B5EF4-FFF2-40B4-BE49-F238E27FC236}">
                <a16:creationId xmlns:a16="http://schemas.microsoft.com/office/drawing/2014/main" id="{48D354B4-D779-E4AD-6A65-C123D0045F2D}"/>
              </a:ext>
            </a:extLst>
          </p:cNvPr>
          <p:cNvPicPr>
            <a:picLocks noChangeAspect="1"/>
          </p:cNvPicPr>
          <p:nvPr/>
        </p:nvPicPr>
        <p:blipFill rotWithShape="1">
          <a:blip r:embed="rId11"/>
          <a:srcRect l="76816" t="16302" r="749" b="58382"/>
          <a:stretch/>
        </p:blipFill>
        <p:spPr>
          <a:xfrm>
            <a:off x="-4118352" y="4419396"/>
            <a:ext cx="1013801" cy="531628"/>
          </a:xfrm>
          <a:prstGeom prst="rect">
            <a:avLst/>
          </a:prstGeom>
        </p:spPr>
      </p:pic>
      <p:pic>
        <p:nvPicPr>
          <p:cNvPr id="20" name="Picture 19" descr="A blue thumb up in a speech bubble&#10;&#10;Description automatically generated">
            <a:extLst>
              <a:ext uri="{FF2B5EF4-FFF2-40B4-BE49-F238E27FC236}">
                <a16:creationId xmlns:a16="http://schemas.microsoft.com/office/drawing/2014/main" id="{47D210A8-9458-6BBC-90BF-4D2A94E0FB3D}"/>
              </a:ext>
            </a:extLst>
          </p:cNvPr>
          <p:cNvPicPr>
            <a:picLocks noChangeAspect="1"/>
          </p:cNvPicPr>
          <p:nvPr/>
        </p:nvPicPr>
        <p:blipFill rotWithShape="1">
          <a:blip r:embed="rId12"/>
          <a:srcRect r="19599" b="25899"/>
          <a:stretch/>
        </p:blipFill>
        <p:spPr>
          <a:xfrm>
            <a:off x="-4181195" y="3679774"/>
            <a:ext cx="615478" cy="605072"/>
          </a:xfrm>
          <a:prstGeom prst="rect">
            <a:avLst/>
          </a:prstGeom>
        </p:spPr>
      </p:pic>
      <p:pic>
        <p:nvPicPr>
          <p:cNvPr id="21" name="Picture 20" descr="A blue thumb up in a speech bubble&#10;&#10;Description automatically generated">
            <a:extLst>
              <a:ext uri="{FF2B5EF4-FFF2-40B4-BE49-F238E27FC236}">
                <a16:creationId xmlns:a16="http://schemas.microsoft.com/office/drawing/2014/main" id="{8E82CD50-0C82-FDFE-532E-C5F507414BFC}"/>
              </a:ext>
            </a:extLst>
          </p:cNvPr>
          <p:cNvPicPr>
            <a:picLocks noChangeAspect="1"/>
          </p:cNvPicPr>
          <p:nvPr/>
        </p:nvPicPr>
        <p:blipFill rotWithShape="1">
          <a:blip r:embed="rId12"/>
          <a:srcRect r="19599" b="25899"/>
          <a:stretch/>
        </p:blipFill>
        <p:spPr>
          <a:xfrm>
            <a:off x="-7654750" y="3362159"/>
            <a:ext cx="615478" cy="605072"/>
          </a:xfrm>
          <a:prstGeom prst="rect">
            <a:avLst/>
          </a:prstGeom>
        </p:spPr>
      </p:pic>
      <p:pic>
        <p:nvPicPr>
          <p:cNvPr id="22" name="Graphic 21" descr="Comment Dislike with solid fill">
            <a:extLst>
              <a:ext uri="{FF2B5EF4-FFF2-40B4-BE49-F238E27FC236}">
                <a16:creationId xmlns:a16="http://schemas.microsoft.com/office/drawing/2014/main" id="{3954AE1C-F112-F998-4E7E-3E5F78A1725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26736" y="2620850"/>
            <a:ext cx="537680" cy="537680"/>
          </a:xfrm>
          <a:prstGeom prst="rect">
            <a:avLst/>
          </a:prstGeom>
        </p:spPr>
      </p:pic>
      <p:pic>
        <p:nvPicPr>
          <p:cNvPr id="23" name="Graphic 22" descr="Comment Dislike with solid fill">
            <a:extLst>
              <a:ext uri="{FF2B5EF4-FFF2-40B4-BE49-F238E27FC236}">
                <a16:creationId xmlns:a16="http://schemas.microsoft.com/office/drawing/2014/main" id="{04327630-597A-35BB-9E63-F5596B7ABE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31593" y="4665810"/>
            <a:ext cx="772787" cy="772787"/>
          </a:xfrm>
          <a:prstGeom prst="rect">
            <a:avLst/>
          </a:prstGeom>
        </p:spPr>
      </p:pic>
      <p:sp>
        <p:nvSpPr>
          <p:cNvPr id="24" name="TextBox 23">
            <a:extLst>
              <a:ext uri="{FF2B5EF4-FFF2-40B4-BE49-F238E27FC236}">
                <a16:creationId xmlns:a16="http://schemas.microsoft.com/office/drawing/2014/main" id="{6C194C74-2A7B-0324-FC2C-F83D45DF1D25}"/>
              </a:ext>
            </a:extLst>
          </p:cNvPr>
          <p:cNvSpPr txBox="1"/>
          <p:nvPr/>
        </p:nvSpPr>
        <p:spPr>
          <a:xfrm>
            <a:off x="-159222" y="-1765117"/>
            <a:ext cx="12192000" cy="1015663"/>
          </a:xfrm>
          <a:prstGeom prst="rect">
            <a:avLst/>
          </a:prstGeom>
          <a:noFill/>
        </p:spPr>
        <p:txBody>
          <a:bodyPr wrap="square" rtlCol="0">
            <a:spAutoFit/>
          </a:bodyPr>
          <a:lstStyle/>
          <a:p>
            <a:pPr algn="ctr"/>
            <a:r>
              <a:rPr lang="en-US" sz="6000" b="1" i="0" u="none" strike="noStrike" spc="-50" dirty="0">
                <a:solidFill>
                  <a:srgbClr val="117AD4"/>
                </a:solidFill>
                <a:effectLst/>
                <a:latin typeface="Gurmukhi MN" panose="02020600050405020304" pitchFamily="18" charset="0"/>
                <a:ea typeface="Ayuthaya" pitchFamily="2" charset="-34"/>
                <a:cs typeface="Gurmukhi MN" panose="02020600050405020304" pitchFamily="18" charset="0"/>
              </a:rPr>
              <a:t>Sentiment Analysis using Python</a:t>
            </a:r>
          </a:p>
        </p:txBody>
      </p:sp>
      <p:sp>
        <p:nvSpPr>
          <p:cNvPr id="25" name="TextBox 24">
            <a:extLst>
              <a:ext uri="{FF2B5EF4-FFF2-40B4-BE49-F238E27FC236}">
                <a16:creationId xmlns:a16="http://schemas.microsoft.com/office/drawing/2014/main" id="{436A3B5F-34A0-1D5A-7BEA-8EFBD77ECF91}"/>
              </a:ext>
            </a:extLst>
          </p:cNvPr>
          <p:cNvSpPr txBox="1"/>
          <p:nvPr/>
        </p:nvSpPr>
        <p:spPr>
          <a:xfrm>
            <a:off x="-159222" y="-684886"/>
            <a:ext cx="12192000" cy="707886"/>
          </a:xfrm>
          <a:prstGeom prst="rect">
            <a:avLst/>
          </a:prstGeom>
          <a:noFill/>
        </p:spPr>
        <p:txBody>
          <a:bodyPr wrap="square" rtlCol="0">
            <a:spAutoFit/>
          </a:bodyPr>
          <a:lstStyle/>
          <a:p>
            <a:pPr algn="ctr"/>
            <a:r>
              <a:rPr lang="en-US" sz="4000" b="1" spc="-50" dirty="0">
                <a:solidFill>
                  <a:srgbClr val="117AD4"/>
                </a:solidFill>
                <a:latin typeface="Gurmukhi MN" panose="02020600050405020304" pitchFamily="18" charset="0"/>
                <a:ea typeface="Ayuthaya" pitchFamily="2" charset="-34"/>
                <a:cs typeface="Gurmukhi MN" panose="02020600050405020304" pitchFamily="18" charset="0"/>
              </a:rPr>
              <a:t>(updated)</a:t>
            </a:r>
          </a:p>
        </p:txBody>
      </p:sp>
      <p:grpSp>
        <p:nvGrpSpPr>
          <p:cNvPr id="26" name="Group 25">
            <a:extLst>
              <a:ext uri="{FF2B5EF4-FFF2-40B4-BE49-F238E27FC236}">
                <a16:creationId xmlns:a16="http://schemas.microsoft.com/office/drawing/2014/main" id="{C384780E-9BEE-0CFD-DDC7-D2DE0AF2E249}"/>
              </a:ext>
            </a:extLst>
          </p:cNvPr>
          <p:cNvGrpSpPr/>
          <p:nvPr/>
        </p:nvGrpSpPr>
        <p:grpSpPr>
          <a:xfrm>
            <a:off x="13623245" y="2204045"/>
            <a:ext cx="4003732" cy="1157716"/>
            <a:chOff x="4887475" y="2603529"/>
            <a:chExt cx="3783628" cy="875148"/>
          </a:xfrm>
          <a:solidFill>
            <a:schemeClr val="accent1">
              <a:lumMod val="60000"/>
              <a:lumOff val="40000"/>
            </a:schemeClr>
          </a:solidFill>
        </p:grpSpPr>
        <p:sp>
          <p:nvSpPr>
            <p:cNvPr id="27" name="Oval Callout 26">
              <a:extLst>
                <a:ext uri="{FF2B5EF4-FFF2-40B4-BE49-F238E27FC236}">
                  <a16:creationId xmlns:a16="http://schemas.microsoft.com/office/drawing/2014/main" id="{C38A5C30-2596-F8A9-7B70-D7B2AA9BC9FF}"/>
                </a:ext>
              </a:extLst>
            </p:cNvPr>
            <p:cNvSpPr/>
            <p:nvPr/>
          </p:nvSpPr>
          <p:spPr>
            <a:xfrm>
              <a:off x="4887475" y="2603529"/>
              <a:ext cx="3783628" cy="875148"/>
            </a:xfrm>
            <a:prstGeom prst="wedgeEllipseCallout">
              <a:avLst>
                <a:gd name="adj1" fmla="val -52407"/>
                <a:gd name="adj2" fmla="val 44722"/>
              </a:avLst>
            </a:prstGeom>
            <a:solidFill>
              <a:schemeClr val="accent2">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b="1" dirty="0">
                  <a:solidFill>
                    <a:schemeClr val="tx1"/>
                  </a:solidFill>
                </a:rPr>
                <a:t>THAO TRAN </a:t>
              </a:r>
              <a:r>
                <a:rPr lang="en-US" sz="1500" dirty="0">
                  <a:solidFill>
                    <a:schemeClr val="tx1"/>
                  </a:solidFill>
                </a:rPr>
                <a:t>(★★★★★</a:t>
              </a:r>
              <a:r>
                <a:rPr lang="en-US" sz="1200" dirty="0">
                  <a:solidFill>
                    <a:schemeClr val="tx1"/>
                  </a:solidFill>
                </a:rPr>
                <a:t>)</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a:t>
              </a:r>
            </a:p>
          </p:txBody>
        </p:sp>
        <p:pic>
          <p:nvPicPr>
            <p:cNvPr id="28" name="Picture 27" descr="A group of cartoon girls&#10;&#10;Description automatically generated">
              <a:extLst>
                <a:ext uri="{FF2B5EF4-FFF2-40B4-BE49-F238E27FC236}">
                  <a16:creationId xmlns:a16="http://schemas.microsoft.com/office/drawing/2014/main" id="{32B31188-113A-B34C-461C-E4F917DE1C90}"/>
                </a:ext>
              </a:extLst>
            </p:cNvPr>
            <p:cNvPicPr>
              <a:picLocks noChangeAspect="1"/>
            </p:cNvPicPr>
            <p:nvPr/>
          </p:nvPicPr>
          <p:blipFill rotWithShape="1">
            <a:blip r:embed="rId15"/>
            <a:srcRect l="51887" t="49565" b="4548"/>
            <a:stretch/>
          </p:blipFill>
          <p:spPr>
            <a:xfrm>
              <a:off x="7648322" y="2761797"/>
              <a:ext cx="455177" cy="434111"/>
            </a:xfrm>
            <a:prstGeom prst="rect">
              <a:avLst/>
            </a:prstGeom>
            <a:grpFill/>
          </p:spPr>
        </p:pic>
      </p:grpSp>
      <p:grpSp>
        <p:nvGrpSpPr>
          <p:cNvPr id="29" name="Group 28">
            <a:extLst>
              <a:ext uri="{FF2B5EF4-FFF2-40B4-BE49-F238E27FC236}">
                <a16:creationId xmlns:a16="http://schemas.microsoft.com/office/drawing/2014/main" id="{102CFB59-A83C-10B5-1788-02BAA7834C4D}"/>
              </a:ext>
            </a:extLst>
          </p:cNvPr>
          <p:cNvGrpSpPr/>
          <p:nvPr/>
        </p:nvGrpSpPr>
        <p:grpSpPr>
          <a:xfrm>
            <a:off x="15909132" y="3361759"/>
            <a:ext cx="3894750" cy="1119245"/>
            <a:chOff x="7200861" y="3476150"/>
            <a:chExt cx="2950668" cy="776378"/>
          </a:xfrm>
          <a:solidFill>
            <a:schemeClr val="accent1">
              <a:lumMod val="60000"/>
              <a:lumOff val="40000"/>
            </a:schemeClr>
          </a:solidFill>
        </p:grpSpPr>
        <p:sp>
          <p:nvSpPr>
            <p:cNvPr id="30" name="Oval Callout 29">
              <a:extLst>
                <a:ext uri="{FF2B5EF4-FFF2-40B4-BE49-F238E27FC236}">
                  <a16:creationId xmlns:a16="http://schemas.microsoft.com/office/drawing/2014/main" id="{59988748-B7FD-7679-E46C-1328541C10BC}"/>
                </a:ext>
              </a:extLst>
            </p:cNvPr>
            <p:cNvSpPr/>
            <p:nvPr/>
          </p:nvSpPr>
          <p:spPr>
            <a:xfrm>
              <a:off x="7200861" y="3476150"/>
              <a:ext cx="2950668" cy="776378"/>
            </a:xfrm>
            <a:prstGeom prst="wedgeEllipseCallout">
              <a:avLst>
                <a:gd name="adj1" fmla="val -63516"/>
                <a:gd name="adj2" fmla="val 53611"/>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b="1" dirty="0">
                  <a:solidFill>
                    <a:schemeClr val="tx1"/>
                  </a:solidFill>
                </a:rPr>
                <a:t>THU TRAN </a:t>
              </a:r>
              <a:r>
                <a:rPr lang="en-US" sz="1500" dirty="0">
                  <a:solidFill>
                    <a:schemeClr val="tx1"/>
                  </a:solidFill>
                </a:rPr>
                <a:t>(★★★)</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a:t>
              </a:r>
            </a:p>
          </p:txBody>
        </p:sp>
        <p:pic>
          <p:nvPicPr>
            <p:cNvPr id="31" name="Picture 30" descr="A cartoon of a person wearing glasses&#10;&#10;Description automatically generated">
              <a:extLst>
                <a:ext uri="{FF2B5EF4-FFF2-40B4-BE49-F238E27FC236}">
                  <a16:creationId xmlns:a16="http://schemas.microsoft.com/office/drawing/2014/main" id="{1025EF1A-2F57-6DDC-6664-7214ECB80678}"/>
                </a:ext>
              </a:extLst>
            </p:cNvPr>
            <p:cNvPicPr>
              <a:picLocks noChangeAspect="1"/>
            </p:cNvPicPr>
            <p:nvPr/>
          </p:nvPicPr>
          <p:blipFill>
            <a:blip r:embed="rId16"/>
            <a:stretch>
              <a:fillRect/>
            </a:stretch>
          </p:blipFill>
          <p:spPr>
            <a:xfrm>
              <a:off x="9253449" y="3643325"/>
              <a:ext cx="418520" cy="418520"/>
            </a:xfrm>
            <a:prstGeom prst="rect">
              <a:avLst/>
            </a:prstGeom>
            <a:grpFill/>
            <a:ln>
              <a:noFill/>
            </a:ln>
          </p:spPr>
        </p:pic>
      </p:grpSp>
      <p:grpSp>
        <p:nvGrpSpPr>
          <p:cNvPr id="34" name="Group 33">
            <a:extLst>
              <a:ext uri="{FF2B5EF4-FFF2-40B4-BE49-F238E27FC236}">
                <a16:creationId xmlns:a16="http://schemas.microsoft.com/office/drawing/2014/main" id="{5823402F-5567-3080-B3EB-220F3FB49A59}"/>
              </a:ext>
            </a:extLst>
          </p:cNvPr>
          <p:cNvGrpSpPr/>
          <p:nvPr/>
        </p:nvGrpSpPr>
        <p:grpSpPr>
          <a:xfrm>
            <a:off x="17249327" y="4742528"/>
            <a:ext cx="3843117" cy="1217795"/>
            <a:chOff x="7959023" y="5131588"/>
            <a:chExt cx="3843117" cy="1217795"/>
          </a:xfrm>
        </p:grpSpPr>
        <p:sp>
          <p:nvSpPr>
            <p:cNvPr id="32" name="Oval Callout 31">
              <a:extLst>
                <a:ext uri="{FF2B5EF4-FFF2-40B4-BE49-F238E27FC236}">
                  <a16:creationId xmlns:a16="http://schemas.microsoft.com/office/drawing/2014/main" id="{695A29BC-BFFD-5923-F2B5-C5BAB3B5DDB6}"/>
                </a:ext>
              </a:extLst>
            </p:cNvPr>
            <p:cNvSpPr/>
            <p:nvPr/>
          </p:nvSpPr>
          <p:spPr>
            <a:xfrm>
              <a:off x="7959023" y="5131588"/>
              <a:ext cx="3843117" cy="1217795"/>
            </a:xfrm>
            <a:prstGeom prst="wedgeEllipseCallout">
              <a:avLst>
                <a:gd name="adj1" fmla="val -60831"/>
                <a:gd name="adj2" fmla="val 48454"/>
              </a:avLst>
            </a:prstGeom>
            <a:solidFill>
              <a:schemeClr val="accent5">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b="1" dirty="0">
                  <a:solidFill>
                    <a:schemeClr val="tx1"/>
                  </a:solidFill>
                </a:rPr>
                <a:t>HUITING WU </a:t>
              </a:r>
              <a:r>
                <a:rPr lang="en-US" sz="1500" dirty="0">
                  <a:solidFill>
                    <a:schemeClr val="tx1"/>
                  </a:solidFill>
                </a:rPr>
                <a:t>(★★★★)</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a:t>
              </a:r>
            </a:p>
          </p:txBody>
        </p:sp>
        <p:pic>
          <p:nvPicPr>
            <p:cNvPr id="33" name="Picture 32" descr="A group of cartoon girls&#10;&#10;Description automatically generated">
              <a:extLst>
                <a:ext uri="{FF2B5EF4-FFF2-40B4-BE49-F238E27FC236}">
                  <a16:creationId xmlns:a16="http://schemas.microsoft.com/office/drawing/2014/main" id="{968C388A-DBEB-7942-B1CF-82C933BDAF98}"/>
                </a:ext>
              </a:extLst>
            </p:cNvPr>
            <p:cNvPicPr>
              <a:picLocks noChangeAspect="1"/>
            </p:cNvPicPr>
            <p:nvPr/>
          </p:nvPicPr>
          <p:blipFill rotWithShape="1">
            <a:blip r:embed="rId15"/>
            <a:srcRect l="916" t="1423" r="49623" b="50000"/>
            <a:stretch/>
          </p:blipFill>
          <p:spPr>
            <a:xfrm>
              <a:off x="10821297" y="5475548"/>
              <a:ext cx="448822" cy="440802"/>
            </a:xfrm>
            <a:prstGeom prst="rect">
              <a:avLst/>
            </a:prstGeom>
          </p:spPr>
        </p:pic>
      </p:grpSp>
      <p:grpSp>
        <p:nvGrpSpPr>
          <p:cNvPr id="81" name="Group 80">
            <a:extLst>
              <a:ext uri="{FF2B5EF4-FFF2-40B4-BE49-F238E27FC236}">
                <a16:creationId xmlns:a16="http://schemas.microsoft.com/office/drawing/2014/main" id="{5848CCF7-B1F7-B407-D2CD-12874C64B8EF}"/>
              </a:ext>
            </a:extLst>
          </p:cNvPr>
          <p:cNvGrpSpPr/>
          <p:nvPr/>
        </p:nvGrpSpPr>
        <p:grpSpPr>
          <a:xfrm>
            <a:off x="13623245" y="-856429"/>
            <a:ext cx="1280160" cy="1097280"/>
            <a:chOff x="2755922" y="2772466"/>
            <a:chExt cx="1627632" cy="1371600"/>
          </a:xfrm>
        </p:grpSpPr>
        <p:sp>
          <p:nvSpPr>
            <p:cNvPr id="60" name="Hexagon 59">
              <a:extLst>
                <a:ext uri="{FF2B5EF4-FFF2-40B4-BE49-F238E27FC236}">
                  <a16:creationId xmlns:a16="http://schemas.microsoft.com/office/drawing/2014/main" id="{025FD376-B401-FE48-BF26-27B4BD835AA8}"/>
                </a:ext>
              </a:extLst>
            </p:cNvPr>
            <p:cNvSpPr/>
            <p:nvPr/>
          </p:nvSpPr>
          <p:spPr>
            <a:xfrm>
              <a:off x="2755922" y="277246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Graphic 70" descr="Badge with solid fill">
              <a:extLst>
                <a:ext uri="{FF2B5EF4-FFF2-40B4-BE49-F238E27FC236}">
                  <a16:creationId xmlns:a16="http://schemas.microsoft.com/office/drawing/2014/main" id="{AD676F30-72CC-6845-3658-F1926DC3842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112538" y="3001066"/>
              <a:ext cx="914400" cy="914400"/>
            </a:xfrm>
            <a:prstGeom prst="rect">
              <a:avLst/>
            </a:prstGeom>
          </p:spPr>
        </p:pic>
      </p:grpSp>
      <p:grpSp>
        <p:nvGrpSpPr>
          <p:cNvPr id="80" name="Group 79">
            <a:extLst>
              <a:ext uri="{FF2B5EF4-FFF2-40B4-BE49-F238E27FC236}">
                <a16:creationId xmlns:a16="http://schemas.microsoft.com/office/drawing/2014/main" id="{42261D7E-C7E8-024F-0679-F114A1D5C56B}"/>
              </a:ext>
            </a:extLst>
          </p:cNvPr>
          <p:cNvGrpSpPr/>
          <p:nvPr/>
        </p:nvGrpSpPr>
        <p:grpSpPr>
          <a:xfrm>
            <a:off x="12639131" y="233188"/>
            <a:ext cx="1280160" cy="1097280"/>
            <a:chOff x="210422" y="2752746"/>
            <a:chExt cx="1627632" cy="1371600"/>
          </a:xfrm>
        </p:grpSpPr>
        <p:sp>
          <p:nvSpPr>
            <p:cNvPr id="54" name="Hexagon 53">
              <a:extLst>
                <a:ext uri="{FF2B5EF4-FFF2-40B4-BE49-F238E27FC236}">
                  <a16:creationId xmlns:a16="http://schemas.microsoft.com/office/drawing/2014/main" id="{8595FDCB-7856-2F8E-25DA-C81AEEE5839D}"/>
                </a:ext>
              </a:extLst>
            </p:cNvPr>
            <p:cNvSpPr/>
            <p:nvPr/>
          </p:nvSpPr>
          <p:spPr>
            <a:xfrm>
              <a:off x="210422" y="275274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Graphic 68" descr="Badge 1 with solid fill">
              <a:extLst>
                <a:ext uri="{FF2B5EF4-FFF2-40B4-BE49-F238E27FC236}">
                  <a16:creationId xmlns:a16="http://schemas.microsoft.com/office/drawing/2014/main" id="{412E6701-3AD4-84D5-FB5B-042CCC4EF97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67038" y="3011503"/>
              <a:ext cx="914400" cy="914400"/>
            </a:xfrm>
            <a:prstGeom prst="rect">
              <a:avLst/>
            </a:prstGeom>
          </p:spPr>
        </p:pic>
      </p:grpSp>
      <p:sp>
        <p:nvSpPr>
          <p:cNvPr id="104" name="Chevron 103">
            <a:extLst>
              <a:ext uri="{FF2B5EF4-FFF2-40B4-BE49-F238E27FC236}">
                <a16:creationId xmlns:a16="http://schemas.microsoft.com/office/drawing/2014/main" id="{29123BBE-7BE6-204A-E11E-F969B619019B}"/>
              </a:ext>
            </a:extLst>
          </p:cNvPr>
          <p:cNvSpPr/>
          <p:nvPr/>
        </p:nvSpPr>
        <p:spPr>
          <a:xfrm>
            <a:off x="15094550" y="-661732"/>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WORDCLOUD</a:t>
            </a:r>
          </a:p>
        </p:txBody>
      </p:sp>
      <p:sp>
        <p:nvSpPr>
          <p:cNvPr id="103" name="!!title1">
            <a:extLst>
              <a:ext uri="{FF2B5EF4-FFF2-40B4-BE49-F238E27FC236}">
                <a16:creationId xmlns:a16="http://schemas.microsoft.com/office/drawing/2014/main" id="{64EC7ECF-7E2B-4B80-3A7F-3E0D94452924}"/>
              </a:ext>
            </a:extLst>
          </p:cNvPr>
          <p:cNvSpPr/>
          <p:nvPr/>
        </p:nvSpPr>
        <p:spPr>
          <a:xfrm>
            <a:off x="14106537" y="427885"/>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DATA PROCESSING</a:t>
            </a:r>
          </a:p>
        </p:txBody>
      </p:sp>
      <p:sp>
        <p:nvSpPr>
          <p:cNvPr id="7" name="TextBox 6">
            <a:extLst>
              <a:ext uri="{FF2B5EF4-FFF2-40B4-BE49-F238E27FC236}">
                <a16:creationId xmlns:a16="http://schemas.microsoft.com/office/drawing/2014/main" id="{31543C88-6B31-606E-942F-92DFE1205692}"/>
              </a:ext>
            </a:extLst>
          </p:cNvPr>
          <p:cNvSpPr txBox="1"/>
          <p:nvPr/>
        </p:nvSpPr>
        <p:spPr>
          <a:xfrm>
            <a:off x="829424" y="1466637"/>
            <a:ext cx="3485071" cy="477054"/>
          </a:xfrm>
          <a:prstGeom prst="rect">
            <a:avLst/>
          </a:prstGeom>
          <a:noFill/>
        </p:spPr>
        <p:txBody>
          <a:bodyPr wrap="square" rtlCol="0">
            <a:spAutoFit/>
          </a:bodyPr>
          <a:lstStyle/>
          <a:p>
            <a:r>
              <a:rPr lang="en-US" sz="2500" b="1" u="sng" dirty="0">
                <a:latin typeface="Gurmukhi MN" panose="02020600050405020304" pitchFamily="18" charset="0"/>
                <a:cs typeface="Gurmukhi MN" panose="02020600050405020304" pitchFamily="18" charset="0"/>
              </a:rPr>
              <a:t>METRIC TABLE</a:t>
            </a:r>
          </a:p>
        </p:txBody>
      </p:sp>
      <p:pic>
        <p:nvPicPr>
          <p:cNvPr id="9" name="Picture 8">
            <a:extLst>
              <a:ext uri="{FF2B5EF4-FFF2-40B4-BE49-F238E27FC236}">
                <a16:creationId xmlns:a16="http://schemas.microsoft.com/office/drawing/2014/main" id="{8284CFF7-3016-1495-E9B5-A90C1BCB6B7B}"/>
              </a:ext>
            </a:extLst>
          </p:cNvPr>
          <p:cNvPicPr>
            <a:picLocks noChangeAspect="1"/>
          </p:cNvPicPr>
          <p:nvPr/>
        </p:nvPicPr>
        <p:blipFill>
          <a:blip r:embed="rId21"/>
          <a:stretch>
            <a:fillRect/>
          </a:stretch>
        </p:blipFill>
        <p:spPr>
          <a:xfrm>
            <a:off x="829424" y="8036927"/>
            <a:ext cx="7772400" cy="938867"/>
          </a:xfrm>
          <a:prstGeom prst="rect">
            <a:avLst/>
          </a:prstGeom>
          <a:ln w="12700">
            <a:solidFill>
              <a:schemeClr val="accent6">
                <a:lumMod val="75000"/>
              </a:schemeClr>
            </a:solidFill>
          </a:ln>
        </p:spPr>
      </p:pic>
      <p:sp>
        <p:nvSpPr>
          <p:cNvPr id="10" name="TextBox 9">
            <a:extLst>
              <a:ext uri="{FF2B5EF4-FFF2-40B4-BE49-F238E27FC236}">
                <a16:creationId xmlns:a16="http://schemas.microsoft.com/office/drawing/2014/main" id="{86BDCCE7-EEA8-097D-7626-106ECA5B5C46}"/>
              </a:ext>
            </a:extLst>
          </p:cNvPr>
          <p:cNvSpPr txBox="1"/>
          <p:nvPr/>
        </p:nvSpPr>
        <p:spPr>
          <a:xfrm>
            <a:off x="4781369" y="8428414"/>
            <a:ext cx="320040" cy="228600"/>
          </a:xfrm>
          <a:prstGeom prst="rect">
            <a:avLst/>
          </a:prstGeom>
          <a:noFill/>
          <a:ln w="19050">
            <a:solidFill>
              <a:srgbClr val="FF0000"/>
            </a:solidFill>
          </a:ln>
        </p:spPr>
        <p:txBody>
          <a:bodyPr wrap="square" rtlCol="0">
            <a:spAutoFit/>
          </a:bodyPr>
          <a:lstStyle/>
          <a:p>
            <a:endParaRPr lang="en-US" sz="800" dirty="0"/>
          </a:p>
        </p:txBody>
      </p:sp>
      <p:sp>
        <p:nvSpPr>
          <p:cNvPr id="11" name="TextBox 10">
            <a:extLst>
              <a:ext uri="{FF2B5EF4-FFF2-40B4-BE49-F238E27FC236}">
                <a16:creationId xmlns:a16="http://schemas.microsoft.com/office/drawing/2014/main" id="{1D72FA7B-EA08-35DF-652D-99402152458A}"/>
              </a:ext>
            </a:extLst>
          </p:cNvPr>
          <p:cNvSpPr txBox="1"/>
          <p:nvPr/>
        </p:nvSpPr>
        <p:spPr>
          <a:xfrm>
            <a:off x="804501" y="8998808"/>
            <a:ext cx="4238768" cy="477054"/>
          </a:xfrm>
          <a:prstGeom prst="rect">
            <a:avLst/>
          </a:prstGeom>
          <a:noFill/>
        </p:spPr>
        <p:txBody>
          <a:bodyPr wrap="square" rtlCol="0">
            <a:spAutoFit/>
          </a:bodyPr>
          <a:lstStyle/>
          <a:p>
            <a:r>
              <a:rPr lang="en-US" sz="2500" b="1" u="sng" dirty="0">
                <a:latin typeface="Gurmukhi MN" panose="02020600050405020304" pitchFamily="18" charset="0"/>
                <a:cs typeface="Gurmukhi MN" panose="02020600050405020304" pitchFamily="18" charset="0"/>
              </a:rPr>
              <a:t>CONFUSION MATRIX</a:t>
            </a:r>
          </a:p>
        </p:txBody>
      </p:sp>
      <p:pic>
        <p:nvPicPr>
          <p:cNvPr id="13" name="Picture 12" descr="A chart of a comparison of a true and false&#10;&#10;Description automatically generated with medium confidence">
            <a:extLst>
              <a:ext uri="{FF2B5EF4-FFF2-40B4-BE49-F238E27FC236}">
                <a16:creationId xmlns:a16="http://schemas.microsoft.com/office/drawing/2014/main" id="{07AE4F0D-EF5C-15DC-7C4A-2C54E975A418}"/>
              </a:ext>
            </a:extLst>
          </p:cNvPr>
          <p:cNvPicPr>
            <a:picLocks noChangeAspect="1"/>
          </p:cNvPicPr>
          <p:nvPr/>
        </p:nvPicPr>
        <p:blipFill>
          <a:blip r:embed="rId22">
            <a:duotone>
              <a:schemeClr val="accent2">
                <a:shade val="45000"/>
                <a:satMod val="135000"/>
              </a:schemeClr>
              <a:prstClr val="white"/>
            </a:duotone>
          </a:blip>
          <a:stretch>
            <a:fillRect/>
          </a:stretch>
        </p:blipFill>
        <p:spPr>
          <a:xfrm>
            <a:off x="0" y="9567828"/>
            <a:ext cx="3025832" cy="2560320"/>
          </a:xfrm>
          <a:prstGeom prst="rect">
            <a:avLst/>
          </a:prstGeom>
        </p:spPr>
      </p:pic>
      <p:sp>
        <p:nvSpPr>
          <p:cNvPr id="35" name="TextBox 34">
            <a:extLst>
              <a:ext uri="{FF2B5EF4-FFF2-40B4-BE49-F238E27FC236}">
                <a16:creationId xmlns:a16="http://schemas.microsoft.com/office/drawing/2014/main" id="{1D049DB0-2AE2-6AF0-9AD8-B279811FFAD7}"/>
              </a:ext>
            </a:extLst>
          </p:cNvPr>
          <p:cNvSpPr txBox="1"/>
          <p:nvPr/>
        </p:nvSpPr>
        <p:spPr>
          <a:xfrm>
            <a:off x="130717" y="12166497"/>
            <a:ext cx="2764399" cy="338554"/>
          </a:xfrm>
          <a:prstGeom prst="rect">
            <a:avLst/>
          </a:prstGeom>
          <a:noFill/>
        </p:spPr>
        <p:txBody>
          <a:bodyPr wrap="square" rtlCol="0">
            <a:spAutoFit/>
          </a:bodyPr>
          <a:lstStyle/>
          <a:p>
            <a:pPr algn="ctr"/>
            <a:r>
              <a:rPr lang="en-US" sz="1600" dirty="0">
                <a:latin typeface="Gurmukhi MN" panose="02020600050405020304" pitchFamily="18" charset="0"/>
                <a:cs typeface="Gurmukhi MN" panose="02020600050405020304" pitchFamily="18" charset="0"/>
              </a:rPr>
              <a:t>LOGISTIC REGRESSION</a:t>
            </a:r>
          </a:p>
        </p:txBody>
      </p:sp>
      <p:pic>
        <p:nvPicPr>
          <p:cNvPr id="37" name="Picture 36" descr="A chart of different colors&#10;&#10;Description automatically generated with medium confidence">
            <a:extLst>
              <a:ext uri="{FF2B5EF4-FFF2-40B4-BE49-F238E27FC236}">
                <a16:creationId xmlns:a16="http://schemas.microsoft.com/office/drawing/2014/main" id="{F7FF94D2-D646-15EE-4601-8E39D0AFED7A}"/>
              </a:ext>
            </a:extLst>
          </p:cNvPr>
          <p:cNvPicPr>
            <a:picLocks noChangeAspect="1"/>
          </p:cNvPicPr>
          <p:nvPr/>
        </p:nvPicPr>
        <p:blipFill rotWithShape="1">
          <a:blip r:embed="rId23">
            <a:duotone>
              <a:schemeClr val="accent2">
                <a:shade val="45000"/>
                <a:satMod val="135000"/>
              </a:schemeClr>
              <a:prstClr val="white"/>
            </a:duotone>
          </a:blip>
          <a:srcRect l="4529"/>
          <a:stretch/>
        </p:blipFill>
        <p:spPr>
          <a:xfrm>
            <a:off x="3071783" y="9567828"/>
            <a:ext cx="3025833" cy="2560320"/>
          </a:xfrm>
          <a:prstGeom prst="rect">
            <a:avLst/>
          </a:prstGeom>
        </p:spPr>
      </p:pic>
      <p:sp>
        <p:nvSpPr>
          <p:cNvPr id="38" name="TextBox 37">
            <a:extLst>
              <a:ext uri="{FF2B5EF4-FFF2-40B4-BE49-F238E27FC236}">
                <a16:creationId xmlns:a16="http://schemas.microsoft.com/office/drawing/2014/main" id="{3A4E2C54-B0E7-3B18-2618-FAB2CD78711F}"/>
              </a:ext>
            </a:extLst>
          </p:cNvPr>
          <p:cNvSpPr txBox="1"/>
          <p:nvPr/>
        </p:nvSpPr>
        <p:spPr>
          <a:xfrm>
            <a:off x="3202500" y="12166497"/>
            <a:ext cx="2764399" cy="338554"/>
          </a:xfrm>
          <a:prstGeom prst="rect">
            <a:avLst/>
          </a:prstGeom>
          <a:noFill/>
        </p:spPr>
        <p:txBody>
          <a:bodyPr wrap="square" rtlCol="0">
            <a:spAutoFit/>
          </a:bodyPr>
          <a:lstStyle/>
          <a:p>
            <a:pPr algn="ctr"/>
            <a:r>
              <a:rPr lang="en-US" sz="1600" dirty="0">
                <a:latin typeface="Gurmukhi MN" panose="02020600050405020304" pitchFamily="18" charset="0"/>
                <a:cs typeface="Gurmukhi MN" panose="02020600050405020304" pitchFamily="18" charset="0"/>
              </a:rPr>
              <a:t> RANDOM FOREST</a:t>
            </a:r>
          </a:p>
        </p:txBody>
      </p:sp>
      <p:pic>
        <p:nvPicPr>
          <p:cNvPr id="40" name="Picture 39" descr="A chart of different colors&#10;&#10;Description automatically generated with medium confidence">
            <a:extLst>
              <a:ext uri="{FF2B5EF4-FFF2-40B4-BE49-F238E27FC236}">
                <a16:creationId xmlns:a16="http://schemas.microsoft.com/office/drawing/2014/main" id="{5E53CD82-E346-B221-6429-A49D95CD9C91}"/>
              </a:ext>
            </a:extLst>
          </p:cNvPr>
          <p:cNvPicPr>
            <a:picLocks noChangeAspect="1"/>
          </p:cNvPicPr>
          <p:nvPr/>
        </p:nvPicPr>
        <p:blipFill rotWithShape="1">
          <a:blip r:embed="rId24">
            <a:duotone>
              <a:schemeClr val="accent2">
                <a:shade val="45000"/>
                <a:satMod val="135000"/>
              </a:schemeClr>
              <a:prstClr val="white"/>
            </a:duotone>
          </a:blip>
          <a:srcRect l="5698"/>
          <a:stretch/>
        </p:blipFill>
        <p:spPr>
          <a:xfrm>
            <a:off x="6143567" y="9567828"/>
            <a:ext cx="2915863" cy="2560320"/>
          </a:xfrm>
          <a:prstGeom prst="rect">
            <a:avLst/>
          </a:prstGeom>
        </p:spPr>
      </p:pic>
      <p:sp>
        <p:nvSpPr>
          <p:cNvPr id="41" name="TextBox 40">
            <a:extLst>
              <a:ext uri="{FF2B5EF4-FFF2-40B4-BE49-F238E27FC236}">
                <a16:creationId xmlns:a16="http://schemas.microsoft.com/office/drawing/2014/main" id="{82549ECD-B934-DF9B-792C-AE9B0C268323}"/>
              </a:ext>
            </a:extLst>
          </p:cNvPr>
          <p:cNvSpPr txBox="1"/>
          <p:nvPr/>
        </p:nvSpPr>
        <p:spPr>
          <a:xfrm>
            <a:off x="6054299" y="12166497"/>
            <a:ext cx="3094397" cy="338554"/>
          </a:xfrm>
          <a:prstGeom prst="rect">
            <a:avLst/>
          </a:prstGeom>
          <a:noFill/>
        </p:spPr>
        <p:txBody>
          <a:bodyPr wrap="square" rtlCol="0">
            <a:spAutoFit/>
          </a:bodyPr>
          <a:lstStyle/>
          <a:p>
            <a:pPr algn="l"/>
            <a:r>
              <a:rPr lang="en-US" sz="1600" i="0" u="none" strike="noStrike" dirty="0">
                <a:effectLst/>
                <a:latin typeface="Gurmukhi MN" panose="02020600050405020304" pitchFamily="18" charset="0"/>
                <a:cs typeface="Gurmukhi MN" panose="02020600050405020304" pitchFamily="18" charset="0"/>
              </a:rPr>
              <a:t>SUPPORT VECTOR MACHINES </a:t>
            </a:r>
          </a:p>
        </p:txBody>
      </p:sp>
      <p:pic>
        <p:nvPicPr>
          <p:cNvPr id="43" name="Picture 42" descr="A chart of different colors&#10;&#10;Description automatically generated with medium confidence">
            <a:extLst>
              <a:ext uri="{FF2B5EF4-FFF2-40B4-BE49-F238E27FC236}">
                <a16:creationId xmlns:a16="http://schemas.microsoft.com/office/drawing/2014/main" id="{A3D22FA0-1654-145B-D1B1-075FCEAA4744}"/>
              </a:ext>
            </a:extLst>
          </p:cNvPr>
          <p:cNvPicPr>
            <a:picLocks noChangeAspect="1"/>
          </p:cNvPicPr>
          <p:nvPr/>
        </p:nvPicPr>
        <p:blipFill rotWithShape="1">
          <a:blip r:embed="rId25">
            <a:duotone>
              <a:schemeClr val="accent2">
                <a:shade val="45000"/>
                <a:satMod val="135000"/>
              </a:schemeClr>
              <a:prstClr val="white"/>
            </a:duotone>
          </a:blip>
          <a:srcRect l="5049"/>
          <a:stretch/>
        </p:blipFill>
        <p:spPr>
          <a:xfrm>
            <a:off x="9105380" y="9567828"/>
            <a:ext cx="3058398" cy="2560320"/>
          </a:xfrm>
          <a:prstGeom prst="rect">
            <a:avLst/>
          </a:prstGeom>
        </p:spPr>
      </p:pic>
      <p:sp>
        <p:nvSpPr>
          <p:cNvPr id="44" name="TextBox 43">
            <a:extLst>
              <a:ext uri="{FF2B5EF4-FFF2-40B4-BE49-F238E27FC236}">
                <a16:creationId xmlns:a16="http://schemas.microsoft.com/office/drawing/2014/main" id="{FE20E257-0674-1138-0FEE-1ECDF6CAAE81}"/>
              </a:ext>
            </a:extLst>
          </p:cNvPr>
          <p:cNvSpPr txBox="1"/>
          <p:nvPr/>
        </p:nvSpPr>
        <p:spPr>
          <a:xfrm>
            <a:off x="9871994" y="12166497"/>
            <a:ext cx="1525170" cy="338554"/>
          </a:xfrm>
          <a:prstGeom prst="rect">
            <a:avLst/>
          </a:prstGeom>
          <a:noFill/>
        </p:spPr>
        <p:txBody>
          <a:bodyPr wrap="square" rtlCol="0">
            <a:spAutoFit/>
          </a:bodyPr>
          <a:lstStyle/>
          <a:p>
            <a:pPr algn="l"/>
            <a:r>
              <a:rPr lang="en-US" sz="1600" i="0" u="none" strike="noStrike" dirty="0">
                <a:effectLst/>
                <a:latin typeface="Gurmukhi MN" panose="02020600050405020304" pitchFamily="18" charset="0"/>
                <a:cs typeface="Gurmukhi MN" panose="02020600050405020304" pitchFamily="18" charset="0"/>
              </a:rPr>
              <a:t>XGBOOST</a:t>
            </a:r>
          </a:p>
        </p:txBody>
      </p:sp>
      <p:sp>
        <p:nvSpPr>
          <p:cNvPr id="45" name="TextBox 44">
            <a:extLst>
              <a:ext uri="{FF2B5EF4-FFF2-40B4-BE49-F238E27FC236}">
                <a16:creationId xmlns:a16="http://schemas.microsoft.com/office/drawing/2014/main" id="{8E27BB8D-27E7-1976-651A-7398BF0C72B3}"/>
              </a:ext>
            </a:extLst>
          </p:cNvPr>
          <p:cNvSpPr txBox="1"/>
          <p:nvPr/>
        </p:nvSpPr>
        <p:spPr>
          <a:xfrm>
            <a:off x="9361489" y="9638745"/>
            <a:ext cx="1083088" cy="1074948"/>
          </a:xfrm>
          <a:prstGeom prst="rect">
            <a:avLst/>
          </a:prstGeom>
          <a:noFill/>
          <a:ln w="63500" cmpd="thinThick">
            <a:solidFill>
              <a:srgbClr val="FF0000"/>
            </a:solidFill>
          </a:ln>
        </p:spPr>
        <p:txBody>
          <a:bodyPr wrap="square" rtlCol="0">
            <a:spAutoFit/>
          </a:bodyPr>
          <a:lstStyle/>
          <a:p>
            <a:endParaRPr lang="en-US" dirty="0"/>
          </a:p>
        </p:txBody>
      </p:sp>
      <p:sp>
        <p:nvSpPr>
          <p:cNvPr id="46" name="TextBox 45">
            <a:extLst>
              <a:ext uri="{FF2B5EF4-FFF2-40B4-BE49-F238E27FC236}">
                <a16:creationId xmlns:a16="http://schemas.microsoft.com/office/drawing/2014/main" id="{F036EF1B-E7B0-39E3-6FE6-5392F123F26B}"/>
              </a:ext>
            </a:extLst>
          </p:cNvPr>
          <p:cNvSpPr txBox="1"/>
          <p:nvPr/>
        </p:nvSpPr>
        <p:spPr>
          <a:xfrm>
            <a:off x="7444879" y="10738887"/>
            <a:ext cx="1083088" cy="1074948"/>
          </a:xfrm>
          <a:prstGeom prst="rect">
            <a:avLst/>
          </a:prstGeom>
          <a:noFill/>
          <a:ln w="63500" cmpd="thinThick">
            <a:solidFill>
              <a:srgbClr val="FF0000"/>
            </a:solidFill>
          </a:ln>
        </p:spPr>
        <p:txBody>
          <a:bodyPr wrap="square" rtlCol="0">
            <a:spAutoFit/>
          </a:bodyPr>
          <a:lstStyle/>
          <a:p>
            <a:endParaRPr lang="en-US" dirty="0"/>
          </a:p>
        </p:txBody>
      </p:sp>
      <p:pic>
        <p:nvPicPr>
          <p:cNvPr id="4" name="Picture 3" descr="A black and white text with black text&#10;&#10;Description automatically generated with medium confidence">
            <a:extLst>
              <a:ext uri="{FF2B5EF4-FFF2-40B4-BE49-F238E27FC236}">
                <a16:creationId xmlns:a16="http://schemas.microsoft.com/office/drawing/2014/main" id="{BF220B28-8BD6-2E79-A3CA-505221DF8F03}"/>
              </a:ext>
            </a:extLst>
          </p:cNvPr>
          <p:cNvPicPr>
            <a:picLocks noChangeAspect="1"/>
          </p:cNvPicPr>
          <p:nvPr/>
        </p:nvPicPr>
        <p:blipFill>
          <a:blip r:embed="rId26"/>
          <a:stretch>
            <a:fillRect/>
          </a:stretch>
        </p:blipFill>
        <p:spPr>
          <a:xfrm>
            <a:off x="575511" y="2262151"/>
            <a:ext cx="4419600" cy="1993900"/>
          </a:xfrm>
          <a:prstGeom prst="rect">
            <a:avLst/>
          </a:prstGeom>
          <a:ln w="12700">
            <a:solidFill>
              <a:srgbClr val="F0901E"/>
            </a:solidFill>
          </a:ln>
        </p:spPr>
      </p:pic>
      <p:pic>
        <p:nvPicPr>
          <p:cNvPr id="12" name="Picture 11" descr="A graph of a graph with blue and orange lines&#10;&#10;Description automatically generated">
            <a:extLst>
              <a:ext uri="{FF2B5EF4-FFF2-40B4-BE49-F238E27FC236}">
                <a16:creationId xmlns:a16="http://schemas.microsoft.com/office/drawing/2014/main" id="{87D1F2DD-CF98-B10A-BD9E-AB4A61B68E37}"/>
              </a:ext>
            </a:extLst>
          </p:cNvPr>
          <p:cNvPicPr>
            <a:picLocks noChangeAspect="1"/>
          </p:cNvPicPr>
          <p:nvPr/>
        </p:nvPicPr>
        <p:blipFill>
          <a:blip r:embed="rId27"/>
          <a:stretch>
            <a:fillRect/>
          </a:stretch>
        </p:blipFill>
        <p:spPr>
          <a:xfrm>
            <a:off x="5379821" y="1943691"/>
            <a:ext cx="6388083" cy="4726319"/>
          </a:xfrm>
          <a:prstGeom prst="rect">
            <a:avLst/>
          </a:prstGeom>
          <a:ln w="12700">
            <a:solidFill>
              <a:srgbClr val="F0901E"/>
            </a:solidFill>
          </a:ln>
        </p:spPr>
      </p:pic>
    </p:spTree>
    <p:extLst>
      <p:ext uri="{BB962C8B-B14F-4D97-AF65-F5344CB8AC3E}">
        <p14:creationId xmlns:p14="http://schemas.microsoft.com/office/powerpoint/2010/main" val="3883928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repeatCount="indefinite" fill="hold" nodeType="clickEffect">
                                  <p:stCondLst>
                                    <p:cond delay="0"/>
                                  </p:stCondLst>
                                  <p:endCondLst>
                                    <p:cond evt="onNext" delay="0">
                                      <p:tgtEl>
                                        <p:sldTgt/>
                                      </p:tgtEl>
                                    </p:cond>
                                  </p:end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par>
                                <p:cTn id="11" presetID="23" presetClass="entr" presetSubtype="16" repeatCount="indefinite" fill="hold" nodeType="withEffect">
                                  <p:stCondLst>
                                    <p:cond delay="0"/>
                                  </p:stCondLst>
                                  <p:endCondLst>
                                    <p:cond evt="onNext" delay="0">
                                      <p:tgtEl>
                                        <p:sldTgt/>
                                      </p:tgtEl>
                                    </p:cond>
                                  </p:endCondLst>
                                  <p:childTnLst>
                                    <p:set>
                                      <p:cBhvr>
                                        <p:cTn id="12" dur="1" fill="hold">
                                          <p:stCondLst>
                                            <p:cond delay="0"/>
                                          </p:stCondLst>
                                        </p:cTn>
                                        <p:tgtEl>
                                          <p:spTgt spid="16"/>
                                        </p:tgtEl>
                                        <p:attrNameLst>
                                          <p:attrName>style.visibility</p:attrName>
                                        </p:attrNameLst>
                                      </p:cBhvr>
                                      <p:to>
                                        <p:strVal val="visible"/>
                                      </p:to>
                                    </p:set>
                                    <p:anim calcmode="lin" valueType="num">
                                      <p:cBhvr>
                                        <p:cTn id="13" dur="1250" fill="hold"/>
                                        <p:tgtEl>
                                          <p:spTgt spid="16"/>
                                        </p:tgtEl>
                                        <p:attrNameLst>
                                          <p:attrName>ppt_w</p:attrName>
                                        </p:attrNameLst>
                                      </p:cBhvr>
                                      <p:tavLst>
                                        <p:tav tm="0">
                                          <p:val>
                                            <p:fltVal val="0"/>
                                          </p:val>
                                        </p:tav>
                                        <p:tav tm="100000">
                                          <p:val>
                                            <p:strVal val="#ppt_w"/>
                                          </p:val>
                                        </p:tav>
                                      </p:tavLst>
                                    </p:anim>
                                    <p:anim calcmode="lin" valueType="num">
                                      <p:cBhvr>
                                        <p:cTn id="14" dur="1250" fill="hold"/>
                                        <p:tgtEl>
                                          <p:spTgt spid="16"/>
                                        </p:tgtEl>
                                        <p:attrNameLst>
                                          <p:attrName>ppt_h</p:attrName>
                                        </p:attrNameLst>
                                      </p:cBhvr>
                                      <p:tavLst>
                                        <p:tav tm="0">
                                          <p:val>
                                            <p:fltVal val="0"/>
                                          </p:val>
                                        </p:tav>
                                        <p:tav tm="100000">
                                          <p:val>
                                            <p:strVal val="#ppt_h"/>
                                          </p:val>
                                        </p:tav>
                                      </p:tavLst>
                                    </p:anim>
                                  </p:childTnLst>
                                </p:cTn>
                              </p:par>
                              <p:par>
                                <p:cTn id="15" presetID="23" presetClass="entr" presetSubtype="16" repeatCount="indefinite" fill="hold" nodeType="withEffect">
                                  <p:stCondLst>
                                    <p:cond delay="0"/>
                                  </p:stCondLst>
                                  <p:endCondLst>
                                    <p:cond evt="onNext" delay="0">
                                      <p:tgtEl>
                                        <p:sldTgt/>
                                      </p:tgtEl>
                                    </p:cond>
                                  </p:endCondLst>
                                  <p:childTnLst>
                                    <p:set>
                                      <p:cBhvr>
                                        <p:cTn id="16" dur="1" fill="hold">
                                          <p:stCondLst>
                                            <p:cond delay="0"/>
                                          </p:stCondLst>
                                        </p:cTn>
                                        <p:tgtEl>
                                          <p:spTgt spid="21"/>
                                        </p:tgtEl>
                                        <p:attrNameLst>
                                          <p:attrName>style.visibility</p:attrName>
                                        </p:attrNameLst>
                                      </p:cBhvr>
                                      <p:to>
                                        <p:strVal val="visible"/>
                                      </p:to>
                                    </p:set>
                                    <p:anim calcmode="lin" valueType="num">
                                      <p:cBhvr>
                                        <p:cTn id="17" dur="2000" fill="hold"/>
                                        <p:tgtEl>
                                          <p:spTgt spid="21"/>
                                        </p:tgtEl>
                                        <p:attrNameLst>
                                          <p:attrName>ppt_w</p:attrName>
                                        </p:attrNameLst>
                                      </p:cBhvr>
                                      <p:tavLst>
                                        <p:tav tm="0">
                                          <p:val>
                                            <p:fltVal val="0"/>
                                          </p:val>
                                        </p:tav>
                                        <p:tav tm="100000">
                                          <p:val>
                                            <p:strVal val="#ppt_w"/>
                                          </p:val>
                                        </p:tav>
                                      </p:tavLst>
                                    </p:anim>
                                    <p:anim calcmode="lin" valueType="num">
                                      <p:cBhvr>
                                        <p:cTn id="18" dur="2000" fill="hold"/>
                                        <p:tgtEl>
                                          <p:spTgt spid="21"/>
                                        </p:tgtEl>
                                        <p:attrNameLst>
                                          <p:attrName>ppt_h</p:attrName>
                                        </p:attrNameLst>
                                      </p:cBhvr>
                                      <p:tavLst>
                                        <p:tav tm="0">
                                          <p:val>
                                            <p:fltVal val="0"/>
                                          </p:val>
                                        </p:tav>
                                        <p:tav tm="100000">
                                          <p:val>
                                            <p:strVal val="#ppt_h"/>
                                          </p:val>
                                        </p:tav>
                                      </p:tavLst>
                                    </p:anim>
                                  </p:childTnLst>
                                </p:cTn>
                              </p:par>
                              <p:par>
                                <p:cTn id="19" presetID="23" presetClass="entr" presetSubtype="16" repeatCount="indefinite" fill="hold" nodeType="withEffect">
                                  <p:stCondLst>
                                    <p:cond delay="0"/>
                                  </p:stCondLst>
                                  <p:endCondLst>
                                    <p:cond evt="onNext" delay="0">
                                      <p:tgtEl>
                                        <p:sldTgt/>
                                      </p:tgtEl>
                                    </p:cond>
                                  </p:endCondLst>
                                  <p:childTnLst>
                                    <p:set>
                                      <p:cBhvr>
                                        <p:cTn id="20" dur="1" fill="hold">
                                          <p:stCondLst>
                                            <p:cond delay="0"/>
                                          </p:stCondLst>
                                        </p:cTn>
                                        <p:tgtEl>
                                          <p:spTgt spid="18"/>
                                        </p:tgtEl>
                                        <p:attrNameLst>
                                          <p:attrName>style.visibility</p:attrName>
                                        </p:attrNameLst>
                                      </p:cBhvr>
                                      <p:to>
                                        <p:strVal val="visible"/>
                                      </p:to>
                                    </p:set>
                                    <p:anim calcmode="lin" valueType="num">
                                      <p:cBhvr>
                                        <p:cTn id="21" dur="3000" fill="hold"/>
                                        <p:tgtEl>
                                          <p:spTgt spid="18"/>
                                        </p:tgtEl>
                                        <p:attrNameLst>
                                          <p:attrName>ppt_w</p:attrName>
                                        </p:attrNameLst>
                                      </p:cBhvr>
                                      <p:tavLst>
                                        <p:tav tm="0">
                                          <p:val>
                                            <p:fltVal val="0"/>
                                          </p:val>
                                        </p:tav>
                                        <p:tav tm="100000">
                                          <p:val>
                                            <p:strVal val="#ppt_w"/>
                                          </p:val>
                                        </p:tav>
                                      </p:tavLst>
                                    </p:anim>
                                    <p:anim calcmode="lin" valueType="num">
                                      <p:cBhvr>
                                        <p:cTn id="22" dur="3000" fill="hold"/>
                                        <p:tgtEl>
                                          <p:spTgt spid="18"/>
                                        </p:tgtEl>
                                        <p:attrNameLst>
                                          <p:attrName>ppt_h</p:attrName>
                                        </p:attrNameLst>
                                      </p:cBhvr>
                                      <p:tavLst>
                                        <p:tav tm="0">
                                          <p:val>
                                            <p:fltVal val="0"/>
                                          </p:val>
                                        </p:tav>
                                        <p:tav tm="100000">
                                          <p:val>
                                            <p:strVal val="#ppt_h"/>
                                          </p:val>
                                        </p:tav>
                                      </p:tavLst>
                                    </p:anim>
                                  </p:childTnLst>
                                </p:cTn>
                              </p:par>
                              <p:par>
                                <p:cTn id="23" presetID="23" presetClass="entr" presetSubtype="16" repeatCount="indefinite" nodeType="withEffect">
                                  <p:stCondLst>
                                    <p:cond delay="0"/>
                                  </p:stCondLst>
                                  <p:endCondLst>
                                    <p:cond evt="onNext" delay="0">
                                      <p:tgtEl>
                                        <p:sldTgt/>
                                      </p:tgtEl>
                                    </p:cond>
                                  </p:endCondLst>
                                  <p:childTnLst>
                                    <p:set>
                                      <p:cBhvr>
                                        <p:cTn id="24" dur="1" fill="hold">
                                          <p:stCondLst>
                                            <p:cond delay="0"/>
                                          </p:stCondLst>
                                        </p:cTn>
                                        <p:tgtEl>
                                          <p:spTgt spid="20"/>
                                        </p:tgtEl>
                                        <p:attrNameLst>
                                          <p:attrName>style.visibility</p:attrName>
                                        </p:attrNameLst>
                                      </p:cBhvr>
                                      <p:to>
                                        <p:strVal val="visible"/>
                                      </p:to>
                                    </p:set>
                                    <p:anim calcmode="lin" valueType="num">
                                      <p:cBhvr>
                                        <p:cTn id="25" dur="3000" fill="hold"/>
                                        <p:tgtEl>
                                          <p:spTgt spid="20"/>
                                        </p:tgtEl>
                                        <p:attrNameLst>
                                          <p:attrName>ppt_w</p:attrName>
                                        </p:attrNameLst>
                                      </p:cBhvr>
                                      <p:tavLst>
                                        <p:tav tm="0">
                                          <p:val>
                                            <p:fltVal val="0"/>
                                          </p:val>
                                        </p:tav>
                                        <p:tav tm="100000">
                                          <p:val>
                                            <p:strVal val="#ppt_w"/>
                                          </p:val>
                                        </p:tav>
                                      </p:tavLst>
                                    </p:anim>
                                    <p:anim calcmode="lin" valueType="num">
                                      <p:cBhvr>
                                        <p:cTn id="26" dur="3000" fill="hold"/>
                                        <p:tgtEl>
                                          <p:spTgt spid="20"/>
                                        </p:tgtEl>
                                        <p:attrNameLst>
                                          <p:attrName>ppt_h</p:attrName>
                                        </p:attrNameLst>
                                      </p:cBhvr>
                                      <p:tavLst>
                                        <p:tav tm="0">
                                          <p:val>
                                            <p:fltVal val="0"/>
                                          </p:val>
                                        </p:tav>
                                        <p:tav tm="100000">
                                          <p:val>
                                            <p:strVal val="#ppt_h"/>
                                          </p:val>
                                        </p:tav>
                                      </p:tavLst>
                                    </p:anim>
                                  </p:childTnLst>
                                </p:cTn>
                              </p:par>
                              <p:par>
                                <p:cTn id="27" presetID="23" presetClass="entr" presetSubtype="16" repeatCount="indefinite" fill="hold" nodeType="withEffect">
                                  <p:stCondLst>
                                    <p:cond delay="500"/>
                                  </p:stCondLst>
                                  <p:endCondLst>
                                    <p:cond evt="onNext" delay="0">
                                      <p:tgtEl>
                                        <p:sldTgt/>
                                      </p:tgtEl>
                                    </p:cond>
                                  </p:endCondLst>
                                  <p:childTnLst>
                                    <p:set>
                                      <p:cBhvr>
                                        <p:cTn id="28" dur="1" fill="hold">
                                          <p:stCondLst>
                                            <p:cond delay="0"/>
                                          </p:stCondLst>
                                        </p:cTn>
                                        <p:tgtEl>
                                          <p:spTgt spid="14"/>
                                        </p:tgtEl>
                                        <p:attrNameLst>
                                          <p:attrName>style.visibility</p:attrName>
                                        </p:attrNameLst>
                                      </p:cBhvr>
                                      <p:to>
                                        <p:strVal val="visible"/>
                                      </p:to>
                                    </p:set>
                                    <p:anim calcmode="lin" valueType="num">
                                      <p:cBhvr>
                                        <p:cTn id="29" dur="2000" fill="hold"/>
                                        <p:tgtEl>
                                          <p:spTgt spid="14"/>
                                        </p:tgtEl>
                                        <p:attrNameLst>
                                          <p:attrName>ppt_w</p:attrName>
                                        </p:attrNameLst>
                                      </p:cBhvr>
                                      <p:tavLst>
                                        <p:tav tm="0">
                                          <p:val>
                                            <p:fltVal val="0"/>
                                          </p:val>
                                        </p:tav>
                                        <p:tav tm="100000">
                                          <p:val>
                                            <p:strVal val="#ppt_w"/>
                                          </p:val>
                                        </p:tav>
                                      </p:tavLst>
                                    </p:anim>
                                    <p:anim calcmode="lin" valueType="num">
                                      <p:cBhvr>
                                        <p:cTn id="30" dur="2000" fill="hold"/>
                                        <p:tgtEl>
                                          <p:spTgt spid="14"/>
                                        </p:tgtEl>
                                        <p:attrNameLst>
                                          <p:attrName>ppt_h</p:attrName>
                                        </p:attrNameLst>
                                      </p:cBhvr>
                                      <p:tavLst>
                                        <p:tav tm="0">
                                          <p:val>
                                            <p:fltVal val="0"/>
                                          </p:val>
                                        </p:tav>
                                        <p:tav tm="100000">
                                          <p:val>
                                            <p:strVal val="#ppt_h"/>
                                          </p:val>
                                        </p:tav>
                                      </p:tavLst>
                                    </p:anim>
                                  </p:childTnLst>
                                </p:cTn>
                              </p:par>
                              <p:par>
                                <p:cTn id="31" presetID="23" presetClass="entr" presetSubtype="16" repeatCount="indefinite" fill="hold" nodeType="withEffect">
                                  <p:stCondLst>
                                    <p:cond delay="0"/>
                                  </p:stCondLst>
                                  <p:endCondLst>
                                    <p:cond evt="onNext" delay="0">
                                      <p:tgtEl>
                                        <p:sldTgt/>
                                      </p:tgtEl>
                                    </p:cond>
                                  </p:endCondLst>
                                  <p:childTnLst>
                                    <p:set>
                                      <p:cBhvr>
                                        <p:cTn id="32" dur="1" fill="hold">
                                          <p:stCondLst>
                                            <p:cond delay="0"/>
                                          </p:stCondLst>
                                        </p:cTn>
                                        <p:tgtEl>
                                          <p:spTgt spid="19"/>
                                        </p:tgtEl>
                                        <p:attrNameLst>
                                          <p:attrName>style.visibility</p:attrName>
                                        </p:attrNameLst>
                                      </p:cBhvr>
                                      <p:to>
                                        <p:strVal val="visible"/>
                                      </p:to>
                                    </p:set>
                                    <p:anim calcmode="lin" valueType="num">
                                      <p:cBhvr>
                                        <p:cTn id="33" dur="1000" fill="hold"/>
                                        <p:tgtEl>
                                          <p:spTgt spid="19"/>
                                        </p:tgtEl>
                                        <p:attrNameLst>
                                          <p:attrName>ppt_w</p:attrName>
                                        </p:attrNameLst>
                                      </p:cBhvr>
                                      <p:tavLst>
                                        <p:tav tm="0">
                                          <p:val>
                                            <p:fltVal val="0"/>
                                          </p:val>
                                        </p:tav>
                                        <p:tav tm="100000">
                                          <p:val>
                                            <p:strVal val="#ppt_w"/>
                                          </p:val>
                                        </p:tav>
                                      </p:tavLst>
                                    </p:anim>
                                    <p:anim calcmode="lin" valueType="num">
                                      <p:cBhvr>
                                        <p:cTn id="34" dur="1000" fill="hold"/>
                                        <p:tgtEl>
                                          <p:spTgt spid="19"/>
                                        </p:tgtEl>
                                        <p:attrNameLst>
                                          <p:attrName>ppt_h</p:attrName>
                                        </p:attrNameLst>
                                      </p:cBhvr>
                                      <p:tavLst>
                                        <p:tav tm="0">
                                          <p:val>
                                            <p:fltVal val="0"/>
                                          </p:val>
                                        </p:tav>
                                        <p:tav tm="100000">
                                          <p:val>
                                            <p:strVal val="#ppt_h"/>
                                          </p:val>
                                        </p:tav>
                                      </p:tavLst>
                                    </p:anim>
                                  </p:childTnLst>
                                </p:cTn>
                              </p:par>
                              <p:par>
                                <p:cTn id="35" presetID="23" presetClass="entr" presetSubtype="16" repeatCount="indefinite" fill="hold" nodeType="withEffect">
                                  <p:stCondLst>
                                    <p:cond delay="0"/>
                                  </p:stCondLst>
                                  <p:endCondLst>
                                    <p:cond evt="onNext" delay="0">
                                      <p:tgtEl>
                                        <p:sldTgt/>
                                      </p:tgtEl>
                                    </p:cond>
                                  </p:endCondLst>
                                  <p:childTnLst>
                                    <p:set>
                                      <p:cBhvr>
                                        <p:cTn id="36" dur="1" fill="hold">
                                          <p:stCondLst>
                                            <p:cond delay="0"/>
                                          </p:stCondLst>
                                        </p:cTn>
                                        <p:tgtEl>
                                          <p:spTgt spid="22"/>
                                        </p:tgtEl>
                                        <p:attrNameLst>
                                          <p:attrName>style.visibility</p:attrName>
                                        </p:attrNameLst>
                                      </p:cBhvr>
                                      <p:to>
                                        <p:strVal val="visible"/>
                                      </p:to>
                                    </p:set>
                                    <p:anim calcmode="lin" valueType="num">
                                      <p:cBhvr>
                                        <p:cTn id="37" dur="1000" fill="hold"/>
                                        <p:tgtEl>
                                          <p:spTgt spid="22"/>
                                        </p:tgtEl>
                                        <p:attrNameLst>
                                          <p:attrName>ppt_w</p:attrName>
                                        </p:attrNameLst>
                                      </p:cBhvr>
                                      <p:tavLst>
                                        <p:tav tm="0">
                                          <p:val>
                                            <p:fltVal val="0"/>
                                          </p:val>
                                        </p:tav>
                                        <p:tav tm="100000">
                                          <p:val>
                                            <p:strVal val="#ppt_w"/>
                                          </p:val>
                                        </p:tav>
                                      </p:tavLst>
                                    </p:anim>
                                    <p:anim calcmode="lin" valueType="num">
                                      <p:cBhvr>
                                        <p:cTn id="38" dur="1000" fill="hold"/>
                                        <p:tgtEl>
                                          <p:spTgt spid="22"/>
                                        </p:tgtEl>
                                        <p:attrNameLst>
                                          <p:attrName>ppt_h</p:attrName>
                                        </p:attrNameLst>
                                      </p:cBhvr>
                                      <p:tavLst>
                                        <p:tav tm="0">
                                          <p:val>
                                            <p:fltVal val="0"/>
                                          </p:val>
                                        </p:tav>
                                        <p:tav tm="100000">
                                          <p:val>
                                            <p:strVal val="#ppt_h"/>
                                          </p:val>
                                        </p:tav>
                                      </p:tavLst>
                                    </p:anim>
                                  </p:childTnLst>
                                </p:cTn>
                              </p:par>
                              <p:par>
                                <p:cTn id="39" presetID="23" presetClass="entr" presetSubtype="16" repeatCount="indefinite" fill="hold" nodeType="withEffect">
                                  <p:stCondLst>
                                    <p:cond delay="0"/>
                                  </p:stCondLst>
                                  <p:endCondLst>
                                    <p:cond evt="onNext" delay="0">
                                      <p:tgtEl>
                                        <p:sldTgt/>
                                      </p:tgtEl>
                                    </p:cond>
                                  </p:endCondLst>
                                  <p:childTnLst>
                                    <p:set>
                                      <p:cBhvr>
                                        <p:cTn id="40" dur="1" fill="hold">
                                          <p:stCondLst>
                                            <p:cond delay="0"/>
                                          </p:stCondLst>
                                        </p:cTn>
                                        <p:tgtEl>
                                          <p:spTgt spid="17"/>
                                        </p:tgtEl>
                                        <p:attrNameLst>
                                          <p:attrName>style.visibility</p:attrName>
                                        </p:attrNameLst>
                                      </p:cBhvr>
                                      <p:to>
                                        <p:strVal val="visible"/>
                                      </p:to>
                                    </p:set>
                                    <p:anim calcmode="lin" valueType="num">
                                      <p:cBhvr>
                                        <p:cTn id="41" dur="2000" fill="hold"/>
                                        <p:tgtEl>
                                          <p:spTgt spid="17"/>
                                        </p:tgtEl>
                                        <p:attrNameLst>
                                          <p:attrName>ppt_w</p:attrName>
                                        </p:attrNameLst>
                                      </p:cBhvr>
                                      <p:tavLst>
                                        <p:tav tm="0">
                                          <p:val>
                                            <p:fltVal val="0"/>
                                          </p:val>
                                        </p:tav>
                                        <p:tav tm="100000">
                                          <p:val>
                                            <p:strVal val="#ppt_w"/>
                                          </p:val>
                                        </p:tav>
                                      </p:tavLst>
                                    </p:anim>
                                    <p:anim calcmode="lin" valueType="num">
                                      <p:cBhvr>
                                        <p:cTn id="42" dur="2000" fill="hold"/>
                                        <p:tgtEl>
                                          <p:spTgt spid="17"/>
                                        </p:tgtEl>
                                        <p:attrNameLst>
                                          <p:attrName>ppt_h</p:attrName>
                                        </p:attrNameLst>
                                      </p:cBhvr>
                                      <p:tavLst>
                                        <p:tav tm="0">
                                          <p:val>
                                            <p:fltVal val="0"/>
                                          </p:val>
                                        </p:tav>
                                        <p:tav tm="100000">
                                          <p:val>
                                            <p:strVal val="#ppt_h"/>
                                          </p:val>
                                        </p:tav>
                                      </p:tavLst>
                                    </p:anim>
                                  </p:childTnLst>
                                </p:cTn>
                              </p:par>
                              <p:par>
                                <p:cTn id="43" presetID="23" presetClass="entr" presetSubtype="16" repeatCount="indefinite" fill="hold" nodeType="withEffect">
                                  <p:stCondLst>
                                    <p:cond delay="500"/>
                                  </p:stCondLst>
                                  <p:endCondLst>
                                    <p:cond evt="onNext" delay="0">
                                      <p:tgtEl>
                                        <p:sldTgt/>
                                      </p:tgtEl>
                                    </p:cond>
                                  </p:endCondLst>
                                  <p:childTnLst>
                                    <p:set>
                                      <p:cBhvr>
                                        <p:cTn id="44" dur="1" fill="hold">
                                          <p:stCondLst>
                                            <p:cond delay="0"/>
                                          </p:stCondLst>
                                        </p:cTn>
                                        <p:tgtEl>
                                          <p:spTgt spid="22"/>
                                        </p:tgtEl>
                                        <p:attrNameLst>
                                          <p:attrName>style.visibility</p:attrName>
                                        </p:attrNameLst>
                                      </p:cBhvr>
                                      <p:to>
                                        <p:strVal val="visible"/>
                                      </p:to>
                                    </p:set>
                                    <p:anim calcmode="lin" valueType="num">
                                      <p:cBhvr>
                                        <p:cTn id="45" dur="3000" fill="hold"/>
                                        <p:tgtEl>
                                          <p:spTgt spid="22"/>
                                        </p:tgtEl>
                                        <p:attrNameLst>
                                          <p:attrName>ppt_w</p:attrName>
                                        </p:attrNameLst>
                                      </p:cBhvr>
                                      <p:tavLst>
                                        <p:tav tm="0">
                                          <p:val>
                                            <p:fltVal val="0"/>
                                          </p:val>
                                        </p:tav>
                                        <p:tav tm="100000">
                                          <p:val>
                                            <p:strVal val="#ppt_w"/>
                                          </p:val>
                                        </p:tav>
                                      </p:tavLst>
                                    </p:anim>
                                    <p:anim calcmode="lin" valueType="num">
                                      <p:cBhvr>
                                        <p:cTn id="46" dur="3000" fill="hold"/>
                                        <p:tgtEl>
                                          <p:spTgt spid="22"/>
                                        </p:tgtEl>
                                        <p:attrNameLst>
                                          <p:attrName>ppt_h</p:attrName>
                                        </p:attrNameLst>
                                      </p:cBhvr>
                                      <p:tavLst>
                                        <p:tav tm="0">
                                          <p:val>
                                            <p:fltVal val="0"/>
                                          </p:val>
                                        </p:tav>
                                        <p:tav tm="100000">
                                          <p:val>
                                            <p:strVal val="#ppt_h"/>
                                          </p:val>
                                        </p:tav>
                                      </p:tavLst>
                                    </p:anim>
                                  </p:childTnLst>
                                </p:cTn>
                              </p:par>
                              <p:par>
                                <p:cTn id="47" presetID="23" presetClass="entr" presetSubtype="16" repeatCount="indefinite" fill="hold" nodeType="withEffect">
                                  <p:stCondLst>
                                    <p:cond delay="250"/>
                                  </p:stCondLst>
                                  <p:endCondLst>
                                    <p:cond evt="onNext" delay="0">
                                      <p:tgtEl>
                                        <p:sldTgt/>
                                      </p:tgtEl>
                                    </p:cond>
                                  </p:endCondLst>
                                  <p:childTnLst>
                                    <p:set>
                                      <p:cBhvr>
                                        <p:cTn id="48" dur="1" fill="hold">
                                          <p:stCondLst>
                                            <p:cond delay="0"/>
                                          </p:stCondLst>
                                        </p:cTn>
                                        <p:tgtEl>
                                          <p:spTgt spid="15"/>
                                        </p:tgtEl>
                                        <p:attrNameLst>
                                          <p:attrName>style.visibility</p:attrName>
                                        </p:attrNameLst>
                                      </p:cBhvr>
                                      <p:to>
                                        <p:strVal val="visible"/>
                                      </p:to>
                                    </p:set>
                                    <p:anim calcmode="lin" valueType="num">
                                      <p:cBhvr>
                                        <p:cTn id="49" dur="2000" fill="hold"/>
                                        <p:tgtEl>
                                          <p:spTgt spid="15"/>
                                        </p:tgtEl>
                                        <p:attrNameLst>
                                          <p:attrName>ppt_w</p:attrName>
                                        </p:attrNameLst>
                                      </p:cBhvr>
                                      <p:tavLst>
                                        <p:tav tm="0">
                                          <p:val>
                                            <p:fltVal val="0"/>
                                          </p:val>
                                        </p:tav>
                                        <p:tav tm="100000">
                                          <p:val>
                                            <p:strVal val="#ppt_w"/>
                                          </p:val>
                                        </p:tav>
                                      </p:tavLst>
                                    </p:anim>
                                    <p:anim calcmode="lin" valueType="num">
                                      <p:cBhvr>
                                        <p:cTn id="50" dur="2000" fill="hold"/>
                                        <p:tgtEl>
                                          <p:spTgt spid="15"/>
                                        </p:tgtEl>
                                        <p:attrNameLst>
                                          <p:attrName>ppt_h</p:attrName>
                                        </p:attrNameLst>
                                      </p:cBhvr>
                                      <p:tavLst>
                                        <p:tav tm="0">
                                          <p:val>
                                            <p:fltVal val="0"/>
                                          </p:val>
                                        </p:tav>
                                        <p:tav tm="100000">
                                          <p:val>
                                            <p:strVal val="#ppt_h"/>
                                          </p:val>
                                        </p:tav>
                                      </p:tavLst>
                                    </p:anim>
                                  </p:childTnLst>
                                </p:cTn>
                              </p:par>
                              <p:par>
                                <p:cTn id="51" presetID="23" presetClass="entr" presetSubtype="16" repeatCount="indefinite" fill="hold" nodeType="withEffect">
                                  <p:stCondLst>
                                    <p:cond delay="500"/>
                                  </p:stCondLst>
                                  <p:endCondLst>
                                    <p:cond evt="onNext" delay="0">
                                      <p:tgtEl>
                                        <p:sldTgt/>
                                      </p:tgtEl>
                                    </p:cond>
                                  </p:endCondLst>
                                  <p:childTnLst>
                                    <p:set>
                                      <p:cBhvr>
                                        <p:cTn id="52" dur="1" fill="hold">
                                          <p:stCondLst>
                                            <p:cond delay="0"/>
                                          </p:stCondLst>
                                        </p:cTn>
                                        <p:tgtEl>
                                          <p:spTgt spid="23"/>
                                        </p:tgtEl>
                                        <p:attrNameLst>
                                          <p:attrName>style.visibility</p:attrName>
                                        </p:attrNameLst>
                                      </p:cBhvr>
                                      <p:to>
                                        <p:strVal val="visible"/>
                                      </p:to>
                                    </p:set>
                                    <p:anim calcmode="lin" valueType="num">
                                      <p:cBhvr>
                                        <p:cTn id="53" dur="2000" fill="hold"/>
                                        <p:tgtEl>
                                          <p:spTgt spid="23"/>
                                        </p:tgtEl>
                                        <p:attrNameLst>
                                          <p:attrName>ppt_w</p:attrName>
                                        </p:attrNameLst>
                                      </p:cBhvr>
                                      <p:tavLst>
                                        <p:tav tm="0">
                                          <p:val>
                                            <p:fltVal val="0"/>
                                          </p:val>
                                        </p:tav>
                                        <p:tav tm="100000">
                                          <p:val>
                                            <p:strVal val="#ppt_w"/>
                                          </p:val>
                                        </p:tav>
                                      </p:tavLst>
                                    </p:anim>
                                    <p:anim calcmode="lin" valueType="num">
                                      <p:cBhvr>
                                        <p:cTn id="54" dur="2000" fill="hold"/>
                                        <p:tgtEl>
                                          <p:spTgt spid="23"/>
                                        </p:tgtEl>
                                        <p:attrNameLst>
                                          <p:attrName>ppt_h</p:attrName>
                                        </p:attrNameLst>
                                      </p:cBhvr>
                                      <p:tavLst>
                                        <p:tav tm="0">
                                          <p:val>
                                            <p:fltVal val="0"/>
                                          </p:val>
                                        </p:tav>
                                        <p:tav tm="100000">
                                          <p:val>
                                            <p:strVal val="#ppt_h"/>
                                          </p:val>
                                        </p:tav>
                                      </p:tavLst>
                                    </p:anim>
                                  </p:childTnLst>
                                </p:cTn>
                              </p:par>
                              <p:par>
                                <p:cTn id="55" presetID="23" presetClass="entr" presetSubtype="16" repeatCount="indefinite" nodeType="withEffect">
                                  <p:stCondLst>
                                    <p:cond delay="1000"/>
                                  </p:stCondLst>
                                  <p:endCondLst>
                                    <p:cond evt="onNext" delay="0">
                                      <p:tgtEl>
                                        <p:sldTgt/>
                                      </p:tgtEl>
                                    </p:cond>
                                  </p:endCondLst>
                                  <p:childTnLst>
                                    <p:set>
                                      <p:cBhvr>
                                        <p:cTn id="56" dur="1" fill="hold">
                                          <p:stCondLst>
                                            <p:cond delay="0"/>
                                          </p:stCondLst>
                                        </p:cTn>
                                        <p:tgtEl>
                                          <p:spTgt spid="19"/>
                                        </p:tgtEl>
                                        <p:attrNameLst>
                                          <p:attrName>style.visibility</p:attrName>
                                        </p:attrNameLst>
                                      </p:cBhvr>
                                      <p:to>
                                        <p:strVal val="visible"/>
                                      </p:to>
                                    </p:set>
                                    <p:anim calcmode="lin" valueType="num">
                                      <p:cBhvr>
                                        <p:cTn id="57" dur="3000" fill="hold"/>
                                        <p:tgtEl>
                                          <p:spTgt spid="19"/>
                                        </p:tgtEl>
                                        <p:attrNameLst>
                                          <p:attrName>ppt_w</p:attrName>
                                        </p:attrNameLst>
                                      </p:cBhvr>
                                      <p:tavLst>
                                        <p:tav tm="0">
                                          <p:val>
                                            <p:fltVal val="0"/>
                                          </p:val>
                                        </p:tav>
                                        <p:tav tm="100000">
                                          <p:val>
                                            <p:strVal val="#ppt_w"/>
                                          </p:val>
                                        </p:tav>
                                      </p:tavLst>
                                    </p:anim>
                                    <p:anim calcmode="lin" valueType="num">
                                      <p:cBhvr>
                                        <p:cTn id="58" dur="3000" fill="hold"/>
                                        <p:tgtEl>
                                          <p:spTgt spid="19"/>
                                        </p:tgtEl>
                                        <p:attrNameLst>
                                          <p:attrName>ppt_h</p:attrName>
                                        </p:attrNameLst>
                                      </p:cBhvr>
                                      <p:tavLst>
                                        <p:tav tm="0">
                                          <p:val>
                                            <p:fltVal val="0"/>
                                          </p:val>
                                        </p:tav>
                                        <p:tav tm="100000">
                                          <p:val>
                                            <p:strVal val="#ppt_h"/>
                                          </p:val>
                                        </p:tav>
                                      </p:tavLst>
                                    </p:anim>
                                  </p:childTnLst>
                                </p:cTn>
                              </p:par>
                              <p:par>
                                <p:cTn id="59" presetID="30" presetClass="entr" presetSubtype="0" fill="hold"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800" decel="100000"/>
                                        <p:tgtEl>
                                          <p:spTgt spid="26"/>
                                        </p:tgtEl>
                                      </p:cBhvr>
                                    </p:animEffect>
                                    <p:anim calcmode="lin" valueType="num">
                                      <p:cBhvr>
                                        <p:cTn id="62" dur="800" decel="100000" fill="hold"/>
                                        <p:tgtEl>
                                          <p:spTgt spid="26"/>
                                        </p:tgtEl>
                                        <p:attrNameLst>
                                          <p:attrName>style.rotation</p:attrName>
                                        </p:attrNameLst>
                                      </p:cBhvr>
                                      <p:tavLst>
                                        <p:tav tm="0">
                                          <p:val>
                                            <p:fltVal val="-90"/>
                                          </p:val>
                                        </p:tav>
                                        <p:tav tm="100000">
                                          <p:val>
                                            <p:fltVal val="0"/>
                                          </p:val>
                                        </p:tav>
                                      </p:tavLst>
                                    </p:anim>
                                    <p:anim calcmode="lin" valueType="num">
                                      <p:cBhvr>
                                        <p:cTn id="63" dur="800" decel="100000" fill="hold"/>
                                        <p:tgtEl>
                                          <p:spTgt spid="26"/>
                                        </p:tgtEl>
                                        <p:attrNameLst>
                                          <p:attrName>ppt_x</p:attrName>
                                        </p:attrNameLst>
                                      </p:cBhvr>
                                      <p:tavLst>
                                        <p:tav tm="0">
                                          <p:val>
                                            <p:strVal val="#ppt_x+0.4"/>
                                          </p:val>
                                        </p:tav>
                                        <p:tav tm="100000">
                                          <p:val>
                                            <p:strVal val="#ppt_x-0.05"/>
                                          </p:val>
                                        </p:tav>
                                      </p:tavLst>
                                    </p:anim>
                                    <p:anim calcmode="lin" valueType="num">
                                      <p:cBhvr>
                                        <p:cTn id="64" dur="800" decel="100000" fill="hold"/>
                                        <p:tgtEl>
                                          <p:spTgt spid="26"/>
                                        </p:tgtEl>
                                        <p:attrNameLst>
                                          <p:attrName>ppt_y</p:attrName>
                                        </p:attrNameLst>
                                      </p:cBhvr>
                                      <p:tavLst>
                                        <p:tav tm="0">
                                          <p:val>
                                            <p:strVal val="#ppt_y-0.4"/>
                                          </p:val>
                                        </p:tav>
                                        <p:tav tm="100000">
                                          <p:val>
                                            <p:strVal val="#ppt_y+0.1"/>
                                          </p:val>
                                        </p:tav>
                                      </p:tavLst>
                                    </p:anim>
                                    <p:anim calcmode="lin" valueType="num">
                                      <p:cBhvr>
                                        <p:cTn id="65" dur="200" accel="100000" fill="hold">
                                          <p:stCondLst>
                                            <p:cond delay="800"/>
                                          </p:stCondLst>
                                        </p:cTn>
                                        <p:tgtEl>
                                          <p:spTgt spid="26"/>
                                        </p:tgtEl>
                                        <p:attrNameLst>
                                          <p:attrName>ppt_x</p:attrName>
                                        </p:attrNameLst>
                                      </p:cBhvr>
                                      <p:tavLst>
                                        <p:tav tm="0">
                                          <p:val>
                                            <p:strVal val="#ppt_x-0.05"/>
                                          </p:val>
                                        </p:tav>
                                        <p:tav tm="100000">
                                          <p:val>
                                            <p:strVal val="#ppt_x"/>
                                          </p:val>
                                        </p:tav>
                                      </p:tavLst>
                                    </p:anim>
                                    <p:anim calcmode="lin" valueType="num">
                                      <p:cBhvr>
                                        <p:cTn id="66" dur="200" accel="100000" fill="hold">
                                          <p:stCondLst>
                                            <p:cond delay="800"/>
                                          </p:stCondLst>
                                        </p:cTn>
                                        <p:tgtEl>
                                          <p:spTgt spid="26"/>
                                        </p:tgtEl>
                                        <p:attrNameLst>
                                          <p:attrName>ppt_y</p:attrName>
                                        </p:attrNameLst>
                                      </p:cBhvr>
                                      <p:tavLst>
                                        <p:tav tm="0">
                                          <p:val>
                                            <p:strVal val="#ppt_y+0.1"/>
                                          </p:val>
                                        </p:tav>
                                        <p:tav tm="100000">
                                          <p:val>
                                            <p:strVal val="#ppt_y"/>
                                          </p:val>
                                        </p:tav>
                                      </p:tavLst>
                                    </p:anim>
                                  </p:childTnLst>
                                </p:cTn>
                              </p:par>
                              <p:par>
                                <p:cTn id="67" presetID="30" presetClass="entr" presetSubtype="0" fill="hold" nodeType="withEffect">
                                  <p:stCondLst>
                                    <p:cond delay="50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800" decel="100000"/>
                                        <p:tgtEl>
                                          <p:spTgt spid="29"/>
                                        </p:tgtEl>
                                      </p:cBhvr>
                                    </p:animEffect>
                                    <p:anim calcmode="lin" valueType="num">
                                      <p:cBhvr>
                                        <p:cTn id="70" dur="800" decel="100000" fill="hold"/>
                                        <p:tgtEl>
                                          <p:spTgt spid="29"/>
                                        </p:tgtEl>
                                        <p:attrNameLst>
                                          <p:attrName>style.rotation</p:attrName>
                                        </p:attrNameLst>
                                      </p:cBhvr>
                                      <p:tavLst>
                                        <p:tav tm="0">
                                          <p:val>
                                            <p:fltVal val="-90"/>
                                          </p:val>
                                        </p:tav>
                                        <p:tav tm="100000">
                                          <p:val>
                                            <p:fltVal val="0"/>
                                          </p:val>
                                        </p:tav>
                                      </p:tavLst>
                                    </p:anim>
                                    <p:anim calcmode="lin" valueType="num">
                                      <p:cBhvr>
                                        <p:cTn id="71" dur="800" decel="100000" fill="hold"/>
                                        <p:tgtEl>
                                          <p:spTgt spid="29"/>
                                        </p:tgtEl>
                                        <p:attrNameLst>
                                          <p:attrName>ppt_x</p:attrName>
                                        </p:attrNameLst>
                                      </p:cBhvr>
                                      <p:tavLst>
                                        <p:tav tm="0">
                                          <p:val>
                                            <p:strVal val="#ppt_x+0.4"/>
                                          </p:val>
                                        </p:tav>
                                        <p:tav tm="100000">
                                          <p:val>
                                            <p:strVal val="#ppt_x-0.05"/>
                                          </p:val>
                                        </p:tav>
                                      </p:tavLst>
                                    </p:anim>
                                    <p:anim calcmode="lin" valueType="num">
                                      <p:cBhvr>
                                        <p:cTn id="72" dur="800" decel="100000" fill="hold"/>
                                        <p:tgtEl>
                                          <p:spTgt spid="29"/>
                                        </p:tgtEl>
                                        <p:attrNameLst>
                                          <p:attrName>ppt_y</p:attrName>
                                        </p:attrNameLst>
                                      </p:cBhvr>
                                      <p:tavLst>
                                        <p:tav tm="0">
                                          <p:val>
                                            <p:strVal val="#ppt_y-0.4"/>
                                          </p:val>
                                        </p:tav>
                                        <p:tav tm="100000">
                                          <p:val>
                                            <p:strVal val="#ppt_y+0.1"/>
                                          </p:val>
                                        </p:tav>
                                      </p:tavLst>
                                    </p:anim>
                                    <p:anim calcmode="lin" valueType="num">
                                      <p:cBhvr>
                                        <p:cTn id="73" dur="200" accel="100000" fill="hold">
                                          <p:stCondLst>
                                            <p:cond delay="800"/>
                                          </p:stCondLst>
                                        </p:cTn>
                                        <p:tgtEl>
                                          <p:spTgt spid="29"/>
                                        </p:tgtEl>
                                        <p:attrNameLst>
                                          <p:attrName>ppt_x</p:attrName>
                                        </p:attrNameLst>
                                      </p:cBhvr>
                                      <p:tavLst>
                                        <p:tav tm="0">
                                          <p:val>
                                            <p:strVal val="#ppt_x-0.05"/>
                                          </p:val>
                                        </p:tav>
                                        <p:tav tm="100000">
                                          <p:val>
                                            <p:strVal val="#ppt_x"/>
                                          </p:val>
                                        </p:tav>
                                      </p:tavLst>
                                    </p:anim>
                                    <p:anim calcmode="lin" valueType="num">
                                      <p:cBhvr>
                                        <p:cTn id="74" dur="200" accel="100000" fill="hold">
                                          <p:stCondLst>
                                            <p:cond delay="800"/>
                                          </p:stCondLst>
                                        </p:cTn>
                                        <p:tgtEl>
                                          <p:spTgt spid="29"/>
                                        </p:tgtEl>
                                        <p:attrNameLst>
                                          <p:attrName>ppt_y</p:attrName>
                                        </p:attrNameLst>
                                      </p:cBhvr>
                                      <p:tavLst>
                                        <p:tav tm="0">
                                          <p:val>
                                            <p:strVal val="#ppt_y+0.1"/>
                                          </p:val>
                                        </p:tav>
                                        <p:tav tm="100000">
                                          <p:val>
                                            <p:strVal val="#ppt_y"/>
                                          </p:val>
                                        </p:tav>
                                      </p:tavLst>
                                    </p:anim>
                                  </p:childTnLst>
                                </p:cTn>
                              </p:par>
                              <p:par>
                                <p:cTn id="75" presetID="30" presetClass="entr" presetSubtype="0" fill="hold" nodeType="withEffect">
                                  <p:stCondLst>
                                    <p:cond delay="1000"/>
                                  </p:stCondLst>
                                  <p:childTnLst>
                                    <p:set>
                                      <p:cBhvr>
                                        <p:cTn id="76" dur="1" fill="hold">
                                          <p:stCondLst>
                                            <p:cond delay="0"/>
                                          </p:stCondLst>
                                        </p:cTn>
                                        <p:tgtEl>
                                          <p:spTgt spid="34"/>
                                        </p:tgtEl>
                                        <p:attrNameLst>
                                          <p:attrName>style.visibility</p:attrName>
                                        </p:attrNameLst>
                                      </p:cBhvr>
                                      <p:to>
                                        <p:strVal val="visible"/>
                                      </p:to>
                                    </p:set>
                                    <p:animEffect transition="in" filter="fade">
                                      <p:cBhvr>
                                        <p:cTn id="77" dur="800" decel="100000"/>
                                        <p:tgtEl>
                                          <p:spTgt spid="34"/>
                                        </p:tgtEl>
                                      </p:cBhvr>
                                    </p:animEffect>
                                    <p:anim calcmode="lin" valueType="num">
                                      <p:cBhvr>
                                        <p:cTn id="78" dur="800" decel="100000" fill="hold"/>
                                        <p:tgtEl>
                                          <p:spTgt spid="34"/>
                                        </p:tgtEl>
                                        <p:attrNameLst>
                                          <p:attrName>style.rotation</p:attrName>
                                        </p:attrNameLst>
                                      </p:cBhvr>
                                      <p:tavLst>
                                        <p:tav tm="0">
                                          <p:val>
                                            <p:fltVal val="-90"/>
                                          </p:val>
                                        </p:tav>
                                        <p:tav tm="100000">
                                          <p:val>
                                            <p:fltVal val="0"/>
                                          </p:val>
                                        </p:tav>
                                      </p:tavLst>
                                    </p:anim>
                                    <p:anim calcmode="lin" valueType="num">
                                      <p:cBhvr>
                                        <p:cTn id="79" dur="800" decel="100000" fill="hold"/>
                                        <p:tgtEl>
                                          <p:spTgt spid="34"/>
                                        </p:tgtEl>
                                        <p:attrNameLst>
                                          <p:attrName>ppt_x</p:attrName>
                                        </p:attrNameLst>
                                      </p:cBhvr>
                                      <p:tavLst>
                                        <p:tav tm="0">
                                          <p:val>
                                            <p:strVal val="#ppt_x+0.4"/>
                                          </p:val>
                                        </p:tav>
                                        <p:tav tm="100000">
                                          <p:val>
                                            <p:strVal val="#ppt_x-0.05"/>
                                          </p:val>
                                        </p:tav>
                                      </p:tavLst>
                                    </p:anim>
                                    <p:anim calcmode="lin" valueType="num">
                                      <p:cBhvr>
                                        <p:cTn id="80" dur="800" decel="100000" fill="hold"/>
                                        <p:tgtEl>
                                          <p:spTgt spid="34"/>
                                        </p:tgtEl>
                                        <p:attrNameLst>
                                          <p:attrName>ppt_y</p:attrName>
                                        </p:attrNameLst>
                                      </p:cBhvr>
                                      <p:tavLst>
                                        <p:tav tm="0">
                                          <p:val>
                                            <p:strVal val="#ppt_y-0.4"/>
                                          </p:val>
                                        </p:tav>
                                        <p:tav tm="100000">
                                          <p:val>
                                            <p:strVal val="#ppt_y+0.1"/>
                                          </p:val>
                                        </p:tav>
                                      </p:tavLst>
                                    </p:anim>
                                    <p:anim calcmode="lin" valueType="num">
                                      <p:cBhvr>
                                        <p:cTn id="81" dur="200" accel="100000" fill="hold">
                                          <p:stCondLst>
                                            <p:cond delay="800"/>
                                          </p:stCondLst>
                                        </p:cTn>
                                        <p:tgtEl>
                                          <p:spTgt spid="34"/>
                                        </p:tgtEl>
                                        <p:attrNameLst>
                                          <p:attrName>ppt_x</p:attrName>
                                        </p:attrNameLst>
                                      </p:cBhvr>
                                      <p:tavLst>
                                        <p:tav tm="0">
                                          <p:val>
                                            <p:strVal val="#ppt_x-0.05"/>
                                          </p:val>
                                        </p:tav>
                                        <p:tav tm="100000">
                                          <p:val>
                                            <p:strVal val="#ppt_x"/>
                                          </p:val>
                                        </p:tav>
                                      </p:tavLst>
                                    </p:anim>
                                    <p:anim calcmode="lin" valueType="num">
                                      <p:cBhvr>
                                        <p:cTn id="82" dur="200" accel="100000" fill="hold">
                                          <p:stCondLst>
                                            <p:cond delay="800"/>
                                          </p:stCondLst>
                                        </p:cTn>
                                        <p:tgtEl>
                                          <p:spTgt spid="34"/>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a:extLst>
              <a:ext uri="{FF2B5EF4-FFF2-40B4-BE49-F238E27FC236}">
                <a16:creationId xmlns:a16="http://schemas.microsoft.com/office/drawing/2014/main" id="{4C3B1E2F-60F1-C703-76D3-45F16EA90AD8}"/>
              </a:ext>
            </a:extLst>
          </p:cNvPr>
          <p:cNvGrpSpPr/>
          <p:nvPr/>
        </p:nvGrpSpPr>
        <p:grpSpPr>
          <a:xfrm>
            <a:off x="124807" y="255352"/>
            <a:ext cx="1280160" cy="1097280"/>
            <a:chOff x="10392424" y="2782903"/>
            <a:chExt cx="1627632" cy="1371600"/>
          </a:xfrm>
        </p:grpSpPr>
        <p:sp>
          <p:nvSpPr>
            <p:cNvPr id="64" name="Hexagon 63">
              <a:extLst>
                <a:ext uri="{FF2B5EF4-FFF2-40B4-BE49-F238E27FC236}">
                  <a16:creationId xmlns:a16="http://schemas.microsoft.com/office/drawing/2014/main" id="{24A95318-2D48-66DA-989C-029AA46354F6}"/>
                </a:ext>
              </a:extLst>
            </p:cNvPr>
            <p:cNvSpPr/>
            <p:nvPr/>
          </p:nvSpPr>
          <p:spPr>
            <a:xfrm>
              <a:off x="10392424" y="2782903"/>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Graphic 76" descr="Badge 5 with solid fill">
              <a:extLst>
                <a:ext uri="{FF2B5EF4-FFF2-40B4-BE49-F238E27FC236}">
                  <a16:creationId xmlns:a16="http://schemas.microsoft.com/office/drawing/2014/main" id="{6F6DA24A-440D-0936-B53F-1AAC7F2A8B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49040" y="3011503"/>
              <a:ext cx="914400" cy="914400"/>
            </a:xfrm>
            <a:prstGeom prst="rect">
              <a:avLst/>
            </a:prstGeom>
          </p:spPr>
        </p:pic>
      </p:grpSp>
      <p:sp>
        <p:nvSpPr>
          <p:cNvPr id="107" name="Chevron 106">
            <a:extLst>
              <a:ext uri="{FF2B5EF4-FFF2-40B4-BE49-F238E27FC236}">
                <a16:creationId xmlns:a16="http://schemas.microsoft.com/office/drawing/2014/main" id="{98534470-DBB2-F70A-6047-BB4188F519D0}"/>
              </a:ext>
            </a:extLst>
          </p:cNvPr>
          <p:cNvSpPr/>
          <p:nvPr/>
        </p:nvSpPr>
        <p:spPr>
          <a:xfrm>
            <a:off x="1607806" y="450049"/>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SUMMARY</a:t>
            </a:r>
          </a:p>
        </p:txBody>
      </p:sp>
      <p:grpSp>
        <p:nvGrpSpPr>
          <p:cNvPr id="83" name="Group 82">
            <a:extLst>
              <a:ext uri="{FF2B5EF4-FFF2-40B4-BE49-F238E27FC236}">
                <a16:creationId xmlns:a16="http://schemas.microsoft.com/office/drawing/2014/main" id="{352E60DD-43AF-0BD0-0163-2E67136862E7}"/>
              </a:ext>
            </a:extLst>
          </p:cNvPr>
          <p:cNvGrpSpPr/>
          <p:nvPr/>
        </p:nvGrpSpPr>
        <p:grpSpPr>
          <a:xfrm>
            <a:off x="13263649" y="289035"/>
            <a:ext cx="1280160" cy="1097280"/>
            <a:chOff x="7846922" y="2772466"/>
            <a:chExt cx="1627632" cy="1371600"/>
          </a:xfrm>
        </p:grpSpPr>
        <p:sp>
          <p:nvSpPr>
            <p:cNvPr id="63" name="Hexagon 62">
              <a:extLst>
                <a:ext uri="{FF2B5EF4-FFF2-40B4-BE49-F238E27FC236}">
                  <a16:creationId xmlns:a16="http://schemas.microsoft.com/office/drawing/2014/main" id="{39F5C3FA-C29C-5397-6A7B-C083EBACF344}"/>
                </a:ext>
              </a:extLst>
            </p:cNvPr>
            <p:cNvSpPr/>
            <p:nvPr/>
          </p:nvSpPr>
          <p:spPr>
            <a:xfrm>
              <a:off x="7846922" y="277246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Graphic 74" descr="Badge 4 with solid fill">
              <a:extLst>
                <a:ext uri="{FF2B5EF4-FFF2-40B4-BE49-F238E27FC236}">
                  <a16:creationId xmlns:a16="http://schemas.microsoft.com/office/drawing/2014/main" id="{635E07D0-3907-CA4D-8462-526D416CBE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03538" y="3001066"/>
              <a:ext cx="914400" cy="914400"/>
            </a:xfrm>
            <a:prstGeom prst="rect">
              <a:avLst/>
            </a:prstGeom>
          </p:spPr>
        </p:pic>
      </p:grpSp>
      <p:sp>
        <p:nvSpPr>
          <p:cNvPr id="106" name="Chevron 105">
            <a:extLst>
              <a:ext uri="{FF2B5EF4-FFF2-40B4-BE49-F238E27FC236}">
                <a16:creationId xmlns:a16="http://schemas.microsoft.com/office/drawing/2014/main" id="{73B49391-F345-C473-327A-0215E32F6785}"/>
              </a:ext>
            </a:extLst>
          </p:cNvPr>
          <p:cNvSpPr/>
          <p:nvPr/>
        </p:nvSpPr>
        <p:spPr>
          <a:xfrm>
            <a:off x="14742751" y="483732"/>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MACHINE LEARNING MODEL</a:t>
            </a:r>
          </a:p>
        </p:txBody>
      </p:sp>
      <p:grpSp>
        <p:nvGrpSpPr>
          <p:cNvPr id="82" name="Group 81">
            <a:extLst>
              <a:ext uri="{FF2B5EF4-FFF2-40B4-BE49-F238E27FC236}">
                <a16:creationId xmlns:a16="http://schemas.microsoft.com/office/drawing/2014/main" id="{6A7F70EF-EFED-C1F4-AFB4-2EBFD484180C}"/>
              </a:ext>
            </a:extLst>
          </p:cNvPr>
          <p:cNvGrpSpPr/>
          <p:nvPr/>
        </p:nvGrpSpPr>
        <p:grpSpPr>
          <a:xfrm>
            <a:off x="12639131" y="1410769"/>
            <a:ext cx="1280160" cy="1097280"/>
            <a:chOff x="5301422" y="2772466"/>
            <a:chExt cx="1627632" cy="1371600"/>
          </a:xfrm>
        </p:grpSpPr>
        <p:sp>
          <p:nvSpPr>
            <p:cNvPr id="62" name="Hexagon 61">
              <a:extLst>
                <a:ext uri="{FF2B5EF4-FFF2-40B4-BE49-F238E27FC236}">
                  <a16:creationId xmlns:a16="http://schemas.microsoft.com/office/drawing/2014/main" id="{8C595034-7CD4-1559-1BD6-6E7F9449864E}"/>
                </a:ext>
              </a:extLst>
            </p:cNvPr>
            <p:cNvSpPr/>
            <p:nvPr/>
          </p:nvSpPr>
          <p:spPr>
            <a:xfrm>
              <a:off x="5301422" y="277246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descr="Badge 3 with solid fill">
              <a:extLst>
                <a:ext uri="{FF2B5EF4-FFF2-40B4-BE49-F238E27FC236}">
                  <a16:creationId xmlns:a16="http://schemas.microsoft.com/office/drawing/2014/main" id="{0A010CC1-BCD2-173A-2A16-824A01C97E2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58038" y="3001066"/>
              <a:ext cx="914400" cy="914400"/>
            </a:xfrm>
            <a:prstGeom prst="rect">
              <a:avLst/>
            </a:prstGeom>
          </p:spPr>
        </p:pic>
      </p:grpSp>
      <p:sp>
        <p:nvSpPr>
          <p:cNvPr id="105" name="Chevron 104">
            <a:extLst>
              <a:ext uri="{FF2B5EF4-FFF2-40B4-BE49-F238E27FC236}">
                <a16:creationId xmlns:a16="http://schemas.microsoft.com/office/drawing/2014/main" id="{D47E79EF-A9C4-D5FC-047F-36C885674137}"/>
              </a:ext>
            </a:extLst>
          </p:cNvPr>
          <p:cNvSpPr/>
          <p:nvPr/>
        </p:nvSpPr>
        <p:spPr>
          <a:xfrm>
            <a:off x="14114335" y="1605466"/>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TF-IDF SCORE</a:t>
            </a:r>
          </a:p>
        </p:txBody>
      </p:sp>
      <p:pic>
        <p:nvPicPr>
          <p:cNvPr id="3" name="Picture 2" descr="A hand holding a phone&#10;&#10;Description automatically generated">
            <a:extLst>
              <a:ext uri="{FF2B5EF4-FFF2-40B4-BE49-F238E27FC236}">
                <a16:creationId xmlns:a16="http://schemas.microsoft.com/office/drawing/2014/main" id="{264AF917-30F8-2477-7796-655636B1FF82}"/>
              </a:ext>
            </a:extLst>
          </p:cNvPr>
          <p:cNvPicPr>
            <a:picLocks noChangeAspect="1"/>
          </p:cNvPicPr>
          <p:nvPr/>
        </p:nvPicPr>
        <p:blipFill>
          <a:blip r:embed="rId9"/>
          <a:stretch>
            <a:fillRect/>
          </a:stretch>
        </p:blipFill>
        <p:spPr>
          <a:xfrm rot="937713">
            <a:off x="-7644383" y="3162438"/>
            <a:ext cx="3784600" cy="3848100"/>
          </a:xfrm>
          <a:prstGeom prst="rect">
            <a:avLst/>
          </a:prstGeom>
        </p:spPr>
      </p:pic>
      <p:pic>
        <p:nvPicPr>
          <p:cNvPr id="5" name="Picture 4" descr="A yellow bag with blue letters&#10;&#10;Description automatically generated">
            <a:extLst>
              <a:ext uri="{FF2B5EF4-FFF2-40B4-BE49-F238E27FC236}">
                <a16:creationId xmlns:a16="http://schemas.microsoft.com/office/drawing/2014/main" id="{99D9DE68-C591-EA84-16F2-BA091F85D204}"/>
              </a:ext>
            </a:extLst>
          </p:cNvPr>
          <p:cNvPicPr>
            <a:picLocks noChangeAspect="1"/>
          </p:cNvPicPr>
          <p:nvPr/>
        </p:nvPicPr>
        <p:blipFill rotWithShape="1">
          <a:blip r:embed="rId10"/>
          <a:srcRect l="10000" t="66415" r="10000" b="11474"/>
          <a:stretch/>
        </p:blipFill>
        <p:spPr>
          <a:xfrm rot="855436">
            <a:off x="-6247998" y="4833938"/>
            <a:ext cx="851538" cy="234173"/>
          </a:xfrm>
          <a:prstGeom prst="rect">
            <a:avLst/>
          </a:prstGeom>
        </p:spPr>
      </p:pic>
      <p:pic>
        <p:nvPicPr>
          <p:cNvPr id="6" name="Picture 5" descr="A yellow bag with blue letters&#10;&#10;Description automatically generated">
            <a:extLst>
              <a:ext uri="{FF2B5EF4-FFF2-40B4-BE49-F238E27FC236}">
                <a16:creationId xmlns:a16="http://schemas.microsoft.com/office/drawing/2014/main" id="{CE883A11-4142-A6B9-6F2F-42949694B83D}"/>
              </a:ext>
            </a:extLst>
          </p:cNvPr>
          <p:cNvPicPr>
            <a:picLocks noChangeAspect="1"/>
          </p:cNvPicPr>
          <p:nvPr/>
        </p:nvPicPr>
        <p:blipFill rotWithShape="1">
          <a:blip r:embed="rId10"/>
          <a:srcRect l="19986" t="4775" r="17347" b="32244"/>
          <a:stretch/>
        </p:blipFill>
        <p:spPr>
          <a:xfrm rot="960127">
            <a:off x="-5934743" y="4013419"/>
            <a:ext cx="622547" cy="622547"/>
          </a:xfrm>
          <a:prstGeom prst="rect">
            <a:avLst/>
          </a:prstGeom>
        </p:spPr>
      </p:pic>
      <p:pic>
        <p:nvPicPr>
          <p:cNvPr id="14" name="Picture 13" descr="A screenshot of a review&#10;&#10;Description automatically generated">
            <a:extLst>
              <a:ext uri="{FF2B5EF4-FFF2-40B4-BE49-F238E27FC236}">
                <a16:creationId xmlns:a16="http://schemas.microsoft.com/office/drawing/2014/main" id="{D0697243-7177-0E81-B842-CFA1F33EDE12}"/>
              </a:ext>
            </a:extLst>
          </p:cNvPr>
          <p:cNvPicPr>
            <a:picLocks noChangeAspect="1"/>
          </p:cNvPicPr>
          <p:nvPr/>
        </p:nvPicPr>
        <p:blipFill rotWithShape="1">
          <a:blip r:embed="rId11"/>
          <a:srcRect l="26154" t="19408" r="51411" b="56191"/>
          <a:stretch/>
        </p:blipFill>
        <p:spPr>
          <a:xfrm>
            <a:off x="-5378262" y="2492019"/>
            <a:ext cx="1051816" cy="531628"/>
          </a:xfrm>
          <a:prstGeom prst="rect">
            <a:avLst/>
          </a:prstGeom>
        </p:spPr>
      </p:pic>
      <p:pic>
        <p:nvPicPr>
          <p:cNvPr id="15" name="Picture 14" descr="A screenshot of a review&#10;&#10;Description automatically generated">
            <a:extLst>
              <a:ext uri="{FF2B5EF4-FFF2-40B4-BE49-F238E27FC236}">
                <a16:creationId xmlns:a16="http://schemas.microsoft.com/office/drawing/2014/main" id="{3DA00E27-0E78-25D2-93E7-55255E4B0337}"/>
              </a:ext>
            </a:extLst>
          </p:cNvPr>
          <p:cNvPicPr>
            <a:picLocks noChangeAspect="1"/>
          </p:cNvPicPr>
          <p:nvPr/>
        </p:nvPicPr>
        <p:blipFill rotWithShape="1">
          <a:blip r:embed="rId11"/>
          <a:srcRect l="26382" t="74685" r="51183" b="280"/>
          <a:stretch/>
        </p:blipFill>
        <p:spPr>
          <a:xfrm>
            <a:off x="-4766722" y="3296874"/>
            <a:ext cx="843827" cy="437597"/>
          </a:xfrm>
          <a:prstGeom prst="rect">
            <a:avLst/>
          </a:prstGeom>
        </p:spPr>
      </p:pic>
      <p:pic>
        <p:nvPicPr>
          <p:cNvPr id="16" name="Picture 15" descr="A screenshot of a review&#10;&#10;Description automatically generated">
            <a:extLst>
              <a:ext uri="{FF2B5EF4-FFF2-40B4-BE49-F238E27FC236}">
                <a16:creationId xmlns:a16="http://schemas.microsoft.com/office/drawing/2014/main" id="{25F49080-49CD-DB86-5ADE-A2102E7978A4}"/>
              </a:ext>
            </a:extLst>
          </p:cNvPr>
          <p:cNvPicPr>
            <a:picLocks noChangeAspect="1"/>
          </p:cNvPicPr>
          <p:nvPr/>
        </p:nvPicPr>
        <p:blipFill rotWithShape="1">
          <a:blip r:embed="rId11"/>
          <a:srcRect l="76404" t="74684"/>
          <a:stretch/>
        </p:blipFill>
        <p:spPr>
          <a:xfrm>
            <a:off x="-6435930" y="2694718"/>
            <a:ext cx="854875" cy="426234"/>
          </a:xfrm>
          <a:prstGeom prst="rect">
            <a:avLst/>
          </a:prstGeom>
        </p:spPr>
      </p:pic>
      <p:pic>
        <p:nvPicPr>
          <p:cNvPr id="17" name="Picture 16" descr="A screenshot of a review&#10;&#10;Description automatically generated">
            <a:extLst>
              <a:ext uri="{FF2B5EF4-FFF2-40B4-BE49-F238E27FC236}">
                <a16:creationId xmlns:a16="http://schemas.microsoft.com/office/drawing/2014/main" id="{441AFC01-0A59-E0AB-9B11-38AA00F391A4}"/>
              </a:ext>
            </a:extLst>
          </p:cNvPr>
          <p:cNvPicPr>
            <a:picLocks noChangeAspect="1"/>
          </p:cNvPicPr>
          <p:nvPr/>
        </p:nvPicPr>
        <p:blipFill rotWithShape="1">
          <a:blip r:embed="rId11"/>
          <a:srcRect l="52008" t="18525" r="25557" b="56159"/>
          <a:stretch/>
        </p:blipFill>
        <p:spPr>
          <a:xfrm>
            <a:off x="-6132532" y="1946693"/>
            <a:ext cx="887159" cy="465218"/>
          </a:xfrm>
          <a:prstGeom prst="rect">
            <a:avLst/>
          </a:prstGeom>
        </p:spPr>
      </p:pic>
      <p:pic>
        <p:nvPicPr>
          <p:cNvPr id="18" name="Picture 17" descr="A screenshot of a review&#10;&#10;Description automatically generated">
            <a:extLst>
              <a:ext uri="{FF2B5EF4-FFF2-40B4-BE49-F238E27FC236}">
                <a16:creationId xmlns:a16="http://schemas.microsoft.com/office/drawing/2014/main" id="{5EB4ABCA-1297-1E54-58BB-C1BD45A2CE5D}"/>
              </a:ext>
            </a:extLst>
          </p:cNvPr>
          <p:cNvPicPr>
            <a:picLocks noChangeAspect="1"/>
          </p:cNvPicPr>
          <p:nvPr/>
        </p:nvPicPr>
        <p:blipFill rotWithShape="1">
          <a:blip r:embed="rId11"/>
          <a:srcRect l="1" t="16437" r="78570" b="57090"/>
          <a:stretch/>
        </p:blipFill>
        <p:spPr>
          <a:xfrm>
            <a:off x="-7546041" y="2386275"/>
            <a:ext cx="926037" cy="531628"/>
          </a:xfrm>
          <a:prstGeom prst="rect">
            <a:avLst/>
          </a:prstGeom>
        </p:spPr>
      </p:pic>
      <p:pic>
        <p:nvPicPr>
          <p:cNvPr id="19" name="Picture 18" descr="A screenshot of a review&#10;&#10;Description automatically generated">
            <a:extLst>
              <a:ext uri="{FF2B5EF4-FFF2-40B4-BE49-F238E27FC236}">
                <a16:creationId xmlns:a16="http://schemas.microsoft.com/office/drawing/2014/main" id="{48D354B4-D779-E4AD-6A65-C123D0045F2D}"/>
              </a:ext>
            </a:extLst>
          </p:cNvPr>
          <p:cNvPicPr>
            <a:picLocks noChangeAspect="1"/>
          </p:cNvPicPr>
          <p:nvPr/>
        </p:nvPicPr>
        <p:blipFill rotWithShape="1">
          <a:blip r:embed="rId11"/>
          <a:srcRect l="76816" t="16302" r="749" b="58382"/>
          <a:stretch/>
        </p:blipFill>
        <p:spPr>
          <a:xfrm>
            <a:off x="-4118352" y="4419396"/>
            <a:ext cx="1013801" cy="531628"/>
          </a:xfrm>
          <a:prstGeom prst="rect">
            <a:avLst/>
          </a:prstGeom>
        </p:spPr>
      </p:pic>
      <p:pic>
        <p:nvPicPr>
          <p:cNvPr id="20" name="Picture 19" descr="A blue thumb up in a speech bubble&#10;&#10;Description automatically generated">
            <a:extLst>
              <a:ext uri="{FF2B5EF4-FFF2-40B4-BE49-F238E27FC236}">
                <a16:creationId xmlns:a16="http://schemas.microsoft.com/office/drawing/2014/main" id="{47D210A8-9458-6BBC-90BF-4D2A94E0FB3D}"/>
              </a:ext>
            </a:extLst>
          </p:cNvPr>
          <p:cNvPicPr>
            <a:picLocks noChangeAspect="1"/>
          </p:cNvPicPr>
          <p:nvPr/>
        </p:nvPicPr>
        <p:blipFill rotWithShape="1">
          <a:blip r:embed="rId12"/>
          <a:srcRect r="19599" b="25899"/>
          <a:stretch/>
        </p:blipFill>
        <p:spPr>
          <a:xfrm>
            <a:off x="-4181195" y="3679774"/>
            <a:ext cx="615478" cy="605072"/>
          </a:xfrm>
          <a:prstGeom prst="rect">
            <a:avLst/>
          </a:prstGeom>
        </p:spPr>
      </p:pic>
      <p:pic>
        <p:nvPicPr>
          <p:cNvPr id="21" name="Picture 20" descr="A blue thumb up in a speech bubble&#10;&#10;Description automatically generated">
            <a:extLst>
              <a:ext uri="{FF2B5EF4-FFF2-40B4-BE49-F238E27FC236}">
                <a16:creationId xmlns:a16="http://schemas.microsoft.com/office/drawing/2014/main" id="{8E82CD50-0C82-FDFE-532E-C5F507414BFC}"/>
              </a:ext>
            </a:extLst>
          </p:cNvPr>
          <p:cNvPicPr>
            <a:picLocks noChangeAspect="1"/>
          </p:cNvPicPr>
          <p:nvPr/>
        </p:nvPicPr>
        <p:blipFill rotWithShape="1">
          <a:blip r:embed="rId12"/>
          <a:srcRect r="19599" b="25899"/>
          <a:stretch/>
        </p:blipFill>
        <p:spPr>
          <a:xfrm>
            <a:off x="-7654750" y="3362159"/>
            <a:ext cx="615478" cy="605072"/>
          </a:xfrm>
          <a:prstGeom prst="rect">
            <a:avLst/>
          </a:prstGeom>
        </p:spPr>
      </p:pic>
      <p:pic>
        <p:nvPicPr>
          <p:cNvPr id="22" name="Graphic 21" descr="Comment Dislike with solid fill">
            <a:extLst>
              <a:ext uri="{FF2B5EF4-FFF2-40B4-BE49-F238E27FC236}">
                <a16:creationId xmlns:a16="http://schemas.microsoft.com/office/drawing/2014/main" id="{3954AE1C-F112-F998-4E7E-3E5F78A1725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26736" y="2620850"/>
            <a:ext cx="537680" cy="537680"/>
          </a:xfrm>
          <a:prstGeom prst="rect">
            <a:avLst/>
          </a:prstGeom>
        </p:spPr>
      </p:pic>
      <p:pic>
        <p:nvPicPr>
          <p:cNvPr id="23" name="Graphic 22" descr="Comment Dislike with solid fill">
            <a:extLst>
              <a:ext uri="{FF2B5EF4-FFF2-40B4-BE49-F238E27FC236}">
                <a16:creationId xmlns:a16="http://schemas.microsoft.com/office/drawing/2014/main" id="{04327630-597A-35BB-9E63-F5596B7ABE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31593" y="4665810"/>
            <a:ext cx="772787" cy="772787"/>
          </a:xfrm>
          <a:prstGeom prst="rect">
            <a:avLst/>
          </a:prstGeom>
        </p:spPr>
      </p:pic>
      <p:sp>
        <p:nvSpPr>
          <p:cNvPr id="24" name="TextBox 23">
            <a:extLst>
              <a:ext uri="{FF2B5EF4-FFF2-40B4-BE49-F238E27FC236}">
                <a16:creationId xmlns:a16="http://schemas.microsoft.com/office/drawing/2014/main" id="{6C194C74-2A7B-0324-FC2C-F83D45DF1D25}"/>
              </a:ext>
            </a:extLst>
          </p:cNvPr>
          <p:cNvSpPr txBox="1"/>
          <p:nvPr/>
        </p:nvSpPr>
        <p:spPr>
          <a:xfrm>
            <a:off x="-159222" y="-1765117"/>
            <a:ext cx="12192000" cy="1015663"/>
          </a:xfrm>
          <a:prstGeom prst="rect">
            <a:avLst/>
          </a:prstGeom>
          <a:noFill/>
        </p:spPr>
        <p:txBody>
          <a:bodyPr wrap="square" rtlCol="0">
            <a:spAutoFit/>
          </a:bodyPr>
          <a:lstStyle/>
          <a:p>
            <a:pPr algn="ctr"/>
            <a:r>
              <a:rPr lang="en-US" sz="6000" b="1" i="0" u="none" strike="noStrike" spc="-50" dirty="0">
                <a:solidFill>
                  <a:srgbClr val="117AD4"/>
                </a:solidFill>
                <a:effectLst/>
                <a:latin typeface="Gurmukhi MN" panose="02020600050405020304" pitchFamily="18" charset="0"/>
                <a:ea typeface="Ayuthaya" pitchFamily="2" charset="-34"/>
                <a:cs typeface="Gurmukhi MN" panose="02020600050405020304" pitchFamily="18" charset="0"/>
              </a:rPr>
              <a:t>Sentiment Analysis using Python</a:t>
            </a:r>
          </a:p>
        </p:txBody>
      </p:sp>
      <p:sp>
        <p:nvSpPr>
          <p:cNvPr id="25" name="TextBox 24">
            <a:extLst>
              <a:ext uri="{FF2B5EF4-FFF2-40B4-BE49-F238E27FC236}">
                <a16:creationId xmlns:a16="http://schemas.microsoft.com/office/drawing/2014/main" id="{436A3B5F-34A0-1D5A-7BEA-8EFBD77ECF91}"/>
              </a:ext>
            </a:extLst>
          </p:cNvPr>
          <p:cNvSpPr txBox="1"/>
          <p:nvPr/>
        </p:nvSpPr>
        <p:spPr>
          <a:xfrm>
            <a:off x="-159222" y="-684886"/>
            <a:ext cx="12192000" cy="707886"/>
          </a:xfrm>
          <a:prstGeom prst="rect">
            <a:avLst/>
          </a:prstGeom>
          <a:noFill/>
        </p:spPr>
        <p:txBody>
          <a:bodyPr wrap="square" rtlCol="0">
            <a:spAutoFit/>
          </a:bodyPr>
          <a:lstStyle/>
          <a:p>
            <a:pPr algn="ctr"/>
            <a:r>
              <a:rPr lang="en-US" sz="4000" b="1" spc="-50" dirty="0">
                <a:solidFill>
                  <a:srgbClr val="117AD4"/>
                </a:solidFill>
                <a:latin typeface="Gurmukhi MN" panose="02020600050405020304" pitchFamily="18" charset="0"/>
                <a:ea typeface="Ayuthaya" pitchFamily="2" charset="-34"/>
                <a:cs typeface="Gurmukhi MN" panose="02020600050405020304" pitchFamily="18" charset="0"/>
              </a:rPr>
              <a:t>(updated)</a:t>
            </a:r>
          </a:p>
        </p:txBody>
      </p:sp>
      <p:grpSp>
        <p:nvGrpSpPr>
          <p:cNvPr id="26" name="Group 25">
            <a:extLst>
              <a:ext uri="{FF2B5EF4-FFF2-40B4-BE49-F238E27FC236}">
                <a16:creationId xmlns:a16="http://schemas.microsoft.com/office/drawing/2014/main" id="{C384780E-9BEE-0CFD-DDC7-D2DE0AF2E249}"/>
              </a:ext>
            </a:extLst>
          </p:cNvPr>
          <p:cNvGrpSpPr/>
          <p:nvPr/>
        </p:nvGrpSpPr>
        <p:grpSpPr>
          <a:xfrm>
            <a:off x="13623245" y="2204045"/>
            <a:ext cx="4003732" cy="1157716"/>
            <a:chOff x="4887475" y="2603529"/>
            <a:chExt cx="3783628" cy="875148"/>
          </a:xfrm>
          <a:solidFill>
            <a:schemeClr val="accent1">
              <a:lumMod val="60000"/>
              <a:lumOff val="40000"/>
            </a:schemeClr>
          </a:solidFill>
        </p:grpSpPr>
        <p:sp>
          <p:nvSpPr>
            <p:cNvPr id="27" name="Oval Callout 26">
              <a:extLst>
                <a:ext uri="{FF2B5EF4-FFF2-40B4-BE49-F238E27FC236}">
                  <a16:creationId xmlns:a16="http://schemas.microsoft.com/office/drawing/2014/main" id="{C38A5C30-2596-F8A9-7B70-D7B2AA9BC9FF}"/>
                </a:ext>
              </a:extLst>
            </p:cNvPr>
            <p:cNvSpPr/>
            <p:nvPr/>
          </p:nvSpPr>
          <p:spPr>
            <a:xfrm>
              <a:off x="4887475" y="2603529"/>
              <a:ext cx="3783628" cy="875148"/>
            </a:xfrm>
            <a:prstGeom prst="wedgeEllipseCallout">
              <a:avLst>
                <a:gd name="adj1" fmla="val -52407"/>
                <a:gd name="adj2" fmla="val 44722"/>
              </a:avLst>
            </a:prstGeom>
            <a:solidFill>
              <a:schemeClr val="accent2">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b="1" dirty="0">
                  <a:solidFill>
                    <a:schemeClr val="tx1"/>
                  </a:solidFill>
                </a:rPr>
                <a:t>THAO TRAN </a:t>
              </a:r>
              <a:r>
                <a:rPr lang="en-US" sz="1500" dirty="0">
                  <a:solidFill>
                    <a:schemeClr val="tx1"/>
                  </a:solidFill>
                </a:rPr>
                <a:t>(★★★★★</a:t>
              </a:r>
              <a:r>
                <a:rPr lang="en-US" sz="1200" dirty="0">
                  <a:solidFill>
                    <a:schemeClr val="tx1"/>
                  </a:solidFill>
                </a:rPr>
                <a:t>)</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a:t>
              </a:r>
            </a:p>
          </p:txBody>
        </p:sp>
        <p:pic>
          <p:nvPicPr>
            <p:cNvPr id="28" name="Picture 27" descr="A group of cartoon girls&#10;&#10;Description automatically generated">
              <a:extLst>
                <a:ext uri="{FF2B5EF4-FFF2-40B4-BE49-F238E27FC236}">
                  <a16:creationId xmlns:a16="http://schemas.microsoft.com/office/drawing/2014/main" id="{32B31188-113A-B34C-461C-E4F917DE1C90}"/>
                </a:ext>
              </a:extLst>
            </p:cNvPr>
            <p:cNvPicPr>
              <a:picLocks noChangeAspect="1"/>
            </p:cNvPicPr>
            <p:nvPr/>
          </p:nvPicPr>
          <p:blipFill rotWithShape="1">
            <a:blip r:embed="rId15"/>
            <a:srcRect l="51887" t="49565" b="4548"/>
            <a:stretch/>
          </p:blipFill>
          <p:spPr>
            <a:xfrm>
              <a:off x="7648322" y="2761797"/>
              <a:ext cx="455177" cy="434111"/>
            </a:xfrm>
            <a:prstGeom prst="rect">
              <a:avLst/>
            </a:prstGeom>
            <a:grpFill/>
          </p:spPr>
        </p:pic>
      </p:grpSp>
      <p:grpSp>
        <p:nvGrpSpPr>
          <p:cNvPr id="29" name="Group 28">
            <a:extLst>
              <a:ext uri="{FF2B5EF4-FFF2-40B4-BE49-F238E27FC236}">
                <a16:creationId xmlns:a16="http://schemas.microsoft.com/office/drawing/2014/main" id="{102CFB59-A83C-10B5-1788-02BAA7834C4D}"/>
              </a:ext>
            </a:extLst>
          </p:cNvPr>
          <p:cNvGrpSpPr/>
          <p:nvPr/>
        </p:nvGrpSpPr>
        <p:grpSpPr>
          <a:xfrm>
            <a:off x="15909132" y="3361759"/>
            <a:ext cx="3894750" cy="1119245"/>
            <a:chOff x="7200861" y="3476150"/>
            <a:chExt cx="2950668" cy="776378"/>
          </a:xfrm>
          <a:solidFill>
            <a:schemeClr val="accent1">
              <a:lumMod val="60000"/>
              <a:lumOff val="40000"/>
            </a:schemeClr>
          </a:solidFill>
        </p:grpSpPr>
        <p:sp>
          <p:nvSpPr>
            <p:cNvPr id="30" name="Oval Callout 29">
              <a:extLst>
                <a:ext uri="{FF2B5EF4-FFF2-40B4-BE49-F238E27FC236}">
                  <a16:creationId xmlns:a16="http://schemas.microsoft.com/office/drawing/2014/main" id="{59988748-B7FD-7679-E46C-1328541C10BC}"/>
                </a:ext>
              </a:extLst>
            </p:cNvPr>
            <p:cNvSpPr/>
            <p:nvPr/>
          </p:nvSpPr>
          <p:spPr>
            <a:xfrm>
              <a:off x="7200861" y="3476150"/>
              <a:ext cx="2950668" cy="776378"/>
            </a:xfrm>
            <a:prstGeom prst="wedgeEllipseCallout">
              <a:avLst>
                <a:gd name="adj1" fmla="val -63516"/>
                <a:gd name="adj2" fmla="val 53611"/>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b="1" dirty="0">
                  <a:solidFill>
                    <a:schemeClr val="tx1"/>
                  </a:solidFill>
                </a:rPr>
                <a:t>THU TRAN </a:t>
              </a:r>
              <a:r>
                <a:rPr lang="en-US" sz="1500" dirty="0">
                  <a:solidFill>
                    <a:schemeClr val="tx1"/>
                  </a:solidFill>
                </a:rPr>
                <a:t>(★★★)</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a:t>
              </a:r>
            </a:p>
          </p:txBody>
        </p:sp>
        <p:pic>
          <p:nvPicPr>
            <p:cNvPr id="31" name="Picture 30" descr="A cartoon of a person wearing glasses&#10;&#10;Description automatically generated">
              <a:extLst>
                <a:ext uri="{FF2B5EF4-FFF2-40B4-BE49-F238E27FC236}">
                  <a16:creationId xmlns:a16="http://schemas.microsoft.com/office/drawing/2014/main" id="{1025EF1A-2F57-6DDC-6664-7214ECB80678}"/>
                </a:ext>
              </a:extLst>
            </p:cNvPr>
            <p:cNvPicPr>
              <a:picLocks noChangeAspect="1"/>
            </p:cNvPicPr>
            <p:nvPr/>
          </p:nvPicPr>
          <p:blipFill>
            <a:blip r:embed="rId16"/>
            <a:stretch>
              <a:fillRect/>
            </a:stretch>
          </p:blipFill>
          <p:spPr>
            <a:xfrm>
              <a:off x="9253449" y="3643325"/>
              <a:ext cx="418520" cy="418520"/>
            </a:xfrm>
            <a:prstGeom prst="rect">
              <a:avLst/>
            </a:prstGeom>
            <a:grpFill/>
            <a:ln>
              <a:noFill/>
            </a:ln>
          </p:spPr>
        </p:pic>
      </p:grpSp>
      <p:grpSp>
        <p:nvGrpSpPr>
          <p:cNvPr id="34" name="Group 33">
            <a:extLst>
              <a:ext uri="{FF2B5EF4-FFF2-40B4-BE49-F238E27FC236}">
                <a16:creationId xmlns:a16="http://schemas.microsoft.com/office/drawing/2014/main" id="{5823402F-5567-3080-B3EB-220F3FB49A59}"/>
              </a:ext>
            </a:extLst>
          </p:cNvPr>
          <p:cNvGrpSpPr/>
          <p:nvPr/>
        </p:nvGrpSpPr>
        <p:grpSpPr>
          <a:xfrm>
            <a:off x="17249327" y="4742528"/>
            <a:ext cx="3843117" cy="1217795"/>
            <a:chOff x="7959023" y="5131588"/>
            <a:chExt cx="3843117" cy="1217795"/>
          </a:xfrm>
        </p:grpSpPr>
        <p:sp>
          <p:nvSpPr>
            <p:cNvPr id="32" name="Oval Callout 31">
              <a:extLst>
                <a:ext uri="{FF2B5EF4-FFF2-40B4-BE49-F238E27FC236}">
                  <a16:creationId xmlns:a16="http://schemas.microsoft.com/office/drawing/2014/main" id="{695A29BC-BFFD-5923-F2B5-C5BAB3B5DDB6}"/>
                </a:ext>
              </a:extLst>
            </p:cNvPr>
            <p:cNvSpPr/>
            <p:nvPr/>
          </p:nvSpPr>
          <p:spPr>
            <a:xfrm>
              <a:off x="7959023" y="5131588"/>
              <a:ext cx="3843117" cy="1217795"/>
            </a:xfrm>
            <a:prstGeom prst="wedgeEllipseCallout">
              <a:avLst>
                <a:gd name="adj1" fmla="val -60831"/>
                <a:gd name="adj2" fmla="val 48454"/>
              </a:avLst>
            </a:prstGeom>
            <a:solidFill>
              <a:schemeClr val="accent5">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b="1" dirty="0">
                  <a:solidFill>
                    <a:schemeClr val="tx1"/>
                  </a:solidFill>
                </a:rPr>
                <a:t>HUITING WU </a:t>
              </a:r>
              <a:r>
                <a:rPr lang="en-US" sz="1500" dirty="0">
                  <a:solidFill>
                    <a:schemeClr val="tx1"/>
                  </a:solidFill>
                </a:rPr>
                <a:t>(★★★★)</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a:t>
              </a:r>
            </a:p>
          </p:txBody>
        </p:sp>
        <p:pic>
          <p:nvPicPr>
            <p:cNvPr id="33" name="Picture 32" descr="A group of cartoon girls&#10;&#10;Description automatically generated">
              <a:extLst>
                <a:ext uri="{FF2B5EF4-FFF2-40B4-BE49-F238E27FC236}">
                  <a16:creationId xmlns:a16="http://schemas.microsoft.com/office/drawing/2014/main" id="{968C388A-DBEB-7942-B1CF-82C933BDAF98}"/>
                </a:ext>
              </a:extLst>
            </p:cNvPr>
            <p:cNvPicPr>
              <a:picLocks noChangeAspect="1"/>
            </p:cNvPicPr>
            <p:nvPr/>
          </p:nvPicPr>
          <p:blipFill rotWithShape="1">
            <a:blip r:embed="rId15"/>
            <a:srcRect l="916" t="1423" r="49623" b="50000"/>
            <a:stretch/>
          </p:blipFill>
          <p:spPr>
            <a:xfrm>
              <a:off x="10821297" y="5475548"/>
              <a:ext cx="448822" cy="440802"/>
            </a:xfrm>
            <a:prstGeom prst="rect">
              <a:avLst/>
            </a:prstGeom>
          </p:spPr>
        </p:pic>
      </p:grpSp>
      <p:grpSp>
        <p:nvGrpSpPr>
          <p:cNvPr id="81" name="Group 80">
            <a:extLst>
              <a:ext uri="{FF2B5EF4-FFF2-40B4-BE49-F238E27FC236}">
                <a16:creationId xmlns:a16="http://schemas.microsoft.com/office/drawing/2014/main" id="{5848CCF7-B1F7-B407-D2CD-12874C64B8EF}"/>
              </a:ext>
            </a:extLst>
          </p:cNvPr>
          <p:cNvGrpSpPr/>
          <p:nvPr/>
        </p:nvGrpSpPr>
        <p:grpSpPr>
          <a:xfrm>
            <a:off x="13623245" y="-856429"/>
            <a:ext cx="1280160" cy="1097280"/>
            <a:chOff x="2755922" y="2772466"/>
            <a:chExt cx="1627632" cy="1371600"/>
          </a:xfrm>
        </p:grpSpPr>
        <p:sp>
          <p:nvSpPr>
            <p:cNvPr id="60" name="Hexagon 59">
              <a:extLst>
                <a:ext uri="{FF2B5EF4-FFF2-40B4-BE49-F238E27FC236}">
                  <a16:creationId xmlns:a16="http://schemas.microsoft.com/office/drawing/2014/main" id="{025FD376-B401-FE48-BF26-27B4BD835AA8}"/>
                </a:ext>
              </a:extLst>
            </p:cNvPr>
            <p:cNvSpPr/>
            <p:nvPr/>
          </p:nvSpPr>
          <p:spPr>
            <a:xfrm>
              <a:off x="2755922" y="277246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Graphic 70" descr="Badge with solid fill">
              <a:extLst>
                <a:ext uri="{FF2B5EF4-FFF2-40B4-BE49-F238E27FC236}">
                  <a16:creationId xmlns:a16="http://schemas.microsoft.com/office/drawing/2014/main" id="{AD676F30-72CC-6845-3658-F1926DC3842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112538" y="3001066"/>
              <a:ext cx="914400" cy="914400"/>
            </a:xfrm>
            <a:prstGeom prst="rect">
              <a:avLst/>
            </a:prstGeom>
          </p:spPr>
        </p:pic>
      </p:grpSp>
      <p:grpSp>
        <p:nvGrpSpPr>
          <p:cNvPr id="80" name="Group 79">
            <a:extLst>
              <a:ext uri="{FF2B5EF4-FFF2-40B4-BE49-F238E27FC236}">
                <a16:creationId xmlns:a16="http://schemas.microsoft.com/office/drawing/2014/main" id="{42261D7E-C7E8-024F-0679-F114A1D5C56B}"/>
              </a:ext>
            </a:extLst>
          </p:cNvPr>
          <p:cNvGrpSpPr/>
          <p:nvPr/>
        </p:nvGrpSpPr>
        <p:grpSpPr>
          <a:xfrm>
            <a:off x="12639131" y="233188"/>
            <a:ext cx="1280160" cy="1097280"/>
            <a:chOff x="210422" y="2752746"/>
            <a:chExt cx="1627632" cy="1371600"/>
          </a:xfrm>
        </p:grpSpPr>
        <p:sp>
          <p:nvSpPr>
            <p:cNvPr id="54" name="Hexagon 53">
              <a:extLst>
                <a:ext uri="{FF2B5EF4-FFF2-40B4-BE49-F238E27FC236}">
                  <a16:creationId xmlns:a16="http://schemas.microsoft.com/office/drawing/2014/main" id="{8595FDCB-7856-2F8E-25DA-C81AEEE5839D}"/>
                </a:ext>
              </a:extLst>
            </p:cNvPr>
            <p:cNvSpPr/>
            <p:nvPr/>
          </p:nvSpPr>
          <p:spPr>
            <a:xfrm>
              <a:off x="210422" y="275274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Graphic 68" descr="Badge 1 with solid fill">
              <a:extLst>
                <a:ext uri="{FF2B5EF4-FFF2-40B4-BE49-F238E27FC236}">
                  <a16:creationId xmlns:a16="http://schemas.microsoft.com/office/drawing/2014/main" id="{412E6701-3AD4-84D5-FB5B-042CCC4EF97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67038" y="3011503"/>
              <a:ext cx="914400" cy="914400"/>
            </a:xfrm>
            <a:prstGeom prst="rect">
              <a:avLst/>
            </a:prstGeom>
          </p:spPr>
        </p:pic>
      </p:grpSp>
      <p:sp>
        <p:nvSpPr>
          <p:cNvPr id="104" name="Chevron 103">
            <a:extLst>
              <a:ext uri="{FF2B5EF4-FFF2-40B4-BE49-F238E27FC236}">
                <a16:creationId xmlns:a16="http://schemas.microsoft.com/office/drawing/2014/main" id="{29123BBE-7BE6-204A-E11E-F969B619019B}"/>
              </a:ext>
            </a:extLst>
          </p:cNvPr>
          <p:cNvSpPr/>
          <p:nvPr/>
        </p:nvSpPr>
        <p:spPr>
          <a:xfrm>
            <a:off x="15094550" y="-661732"/>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WORDCLOUD</a:t>
            </a:r>
          </a:p>
        </p:txBody>
      </p:sp>
      <p:sp>
        <p:nvSpPr>
          <p:cNvPr id="103" name="!!title1">
            <a:extLst>
              <a:ext uri="{FF2B5EF4-FFF2-40B4-BE49-F238E27FC236}">
                <a16:creationId xmlns:a16="http://schemas.microsoft.com/office/drawing/2014/main" id="{64EC7ECF-7E2B-4B80-3A7F-3E0D94452924}"/>
              </a:ext>
            </a:extLst>
          </p:cNvPr>
          <p:cNvSpPr/>
          <p:nvPr/>
        </p:nvSpPr>
        <p:spPr>
          <a:xfrm>
            <a:off x="14106537" y="427885"/>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DATA PROCESSING</a:t>
            </a:r>
          </a:p>
        </p:txBody>
      </p:sp>
      <p:sp>
        <p:nvSpPr>
          <p:cNvPr id="2" name="TextBox 1">
            <a:extLst>
              <a:ext uri="{FF2B5EF4-FFF2-40B4-BE49-F238E27FC236}">
                <a16:creationId xmlns:a16="http://schemas.microsoft.com/office/drawing/2014/main" id="{3F497A56-AF8D-A8B6-F644-CA862144DB38}"/>
              </a:ext>
            </a:extLst>
          </p:cNvPr>
          <p:cNvSpPr txBox="1"/>
          <p:nvPr/>
        </p:nvSpPr>
        <p:spPr>
          <a:xfrm>
            <a:off x="16269" y="471915"/>
            <a:ext cx="12038508" cy="6586418"/>
          </a:xfrm>
          <a:prstGeom prst="rect">
            <a:avLst/>
          </a:prstGeom>
          <a:noFill/>
        </p:spPr>
        <p:txBody>
          <a:bodyPr wrap="square" rtlCol="0">
            <a:spAutoFit/>
          </a:bodyPr>
          <a:lstStyle/>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Wingdings" pitchFamily="2" charset="2"/>
              <a:buChar char="Ø"/>
            </a:pPr>
            <a:r>
              <a:rPr lang="en-US" sz="2500" dirty="0">
                <a:latin typeface="Gurmukhi MN" panose="02020600050405020304" pitchFamily="18" charset="0"/>
                <a:cs typeface="Gurmukhi MN" panose="02020600050405020304" pitchFamily="18" charset="0"/>
              </a:rPr>
              <a:t>Some steps that we use to update our model</a:t>
            </a:r>
          </a:p>
          <a:p>
            <a:pPr marL="742950" lvl="1" indent="-285750">
              <a:buFont typeface="Arial" panose="020B0604020202020204" pitchFamily="34" charset="0"/>
              <a:buChar char="•"/>
            </a:pPr>
            <a:r>
              <a:rPr lang="en-US" sz="2500" dirty="0">
                <a:latin typeface="Gurmukhi MN" panose="02020600050405020304" pitchFamily="18" charset="0"/>
                <a:cs typeface="Gurmukhi MN" panose="02020600050405020304" pitchFamily="18" charset="0"/>
              </a:rPr>
              <a:t>Remove the duplicate rows</a:t>
            </a:r>
          </a:p>
          <a:p>
            <a:pPr marL="742950" lvl="1" indent="-285750">
              <a:buFont typeface="Arial" panose="020B0604020202020204" pitchFamily="34" charset="0"/>
              <a:buChar char="•"/>
            </a:pPr>
            <a:r>
              <a:rPr lang="en-US" sz="2500" dirty="0">
                <a:latin typeface="Gurmukhi MN" panose="02020600050405020304" pitchFamily="18" charset="0"/>
                <a:cs typeface="Gurmukhi MN" panose="02020600050405020304" pitchFamily="18" charset="0"/>
              </a:rPr>
              <a:t>Change ‘label’  of positive and negative review</a:t>
            </a:r>
          </a:p>
          <a:p>
            <a:pPr marL="742950" lvl="1" indent="-285750">
              <a:buFont typeface="Arial" panose="020B0604020202020204" pitchFamily="34" charset="0"/>
              <a:buChar char="•"/>
            </a:pPr>
            <a:r>
              <a:rPr lang="en-US" sz="2500" dirty="0">
                <a:latin typeface="Gurmukhi MN" panose="02020600050405020304" pitchFamily="18" charset="0"/>
                <a:cs typeface="Gurmukhi MN" panose="02020600050405020304" pitchFamily="18" charset="0"/>
              </a:rPr>
              <a:t>Modify  the remove “</a:t>
            </a:r>
            <a:r>
              <a:rPr lang="en-US" sz="2500" dirty="0" err="1">
                <a:latin typeface="Gurmukhi MN" panose="02020600050405020304" pitchFamily="18" charset="0"/>
                <a:cs typeface="Gurmukhi MN" panose="02020600050405020304" pitchFamily="18" charset="0"/>
              </a:rPr>
              <a:t>stopwords</a:t>
            </a:r>
            <a:r>
              <a:rPr lang="en-US" sz="2500" dirty="0">
                <a:latin typeface="Gurmukhi MN" panose="02020600050405020304" pitchFamily="18" charset="0"/>
                <a:cs typeface="Gurmukhi MN" panose="02020600050405020304" pitchFamily="18" charset="0"/>
              </a:rPr>
              <a:t>” </a:t>
            </a:r>
          </a:p>
          <a:p>
            <a:pPr marL="742950" lvl="1" indent="-285750">
              <a:buFont typeface="Arial" panose="020B0604020202020204" pitchFamily="34" charset="0"/>
              <a:buChar char="•"/>
            </a:pPr>
            <a:r>
              <a:rPr lang="en-US" sz="2500" dirty="0">
                <a:latin typeface="Gurmukhi MN" panose="02020600050405020304" pitchFamily="18" charset="0"/>
                <a:cs typeface="Gurmukhi MN" panose="02020600050405020304" pitchFamily="18" charset="0"/>
              </a:rPr>
              <a:t>Better </a:t>
            </a:r>
            <a:r>
              <a:rPr lang="en-US" sz="2500" dirty="0" err="1">
                <a:latin typeface="Gurmukhi MN" panose="02020600050405020304" pitchFamily="18" charset="0"/>
                <a:cs typeface="Gurmukhi MN" panose="02020600050405020304" pitchFamily="18" charset="0"/>
              </a:rPr>
              <a:t>wordcloud</a:t>
            </a:r>
            <a:r>
              <a:rPr lang="en-US" sz="2500" dirty="0">
                <a:latin typeface="Gurmukhi MN" panose="02020600050405020304" pitchFamily="18" charset="0"/>
                <a:cs typeface="Gurmukhi MN" panose="02020600050405020304" pitchFamily="18" charset="0"/>
              </a:rPr>
              <a:t> visualization.</a:t>
            </a:r>
          </a:p>
          <a:p>
            <a:pPr marL="742950" lvl="1" indent="-285750">
              <a:buFont typeface="Arial" panose="020B0604020202020204" pitchFamily="34" charset="0"/>
              <a:buChar char="•"/>
            </a:pPr>
            <a:r>
              <a:rPr lang="en-US" sz="2500" dirty="0">
                <a:latin typeface="Gurmukhi MN" panose="02020600050405020304" pitchFamily="18" charset="0"/>
                <a:cs typeface="Gurmukhi MN" panose="02020600050405020304" pitchFamily="18" charset="0"/>
              </a:rPr>
              <a:t>Change the splitting data to 80:20 </a:t>
            </a:r>
          </a:p>
          <a:p>
            <a:pPr marL="742950" lvl="1" indent="-285750">
              <a:buFont typeface="Arial" panose="020B0604020202020204" pitchFamily="34" charset="0"/>
              <a:buChar char="•"/>
            </a:pPr>
            <a:r>
              <a:rPr lang="en-US" sz="2500" dirty="0">
                <a:latin typeface="Gurmukhi MN" panose="02020600050405020304" pitchFamily="18" charset="0"/>
                <a:cs typeface="Gurmukhi MN" panose="02020600050405020304" pitchFamily="18" charset="0"/>
              </a:rPr>
              <a:t>Use different method of machine learning model: Logistic Regression, Random Forest, SVM, </a:t>
            </a:r>
            <a:r>
              <a:rPr lang="en-US" sz="2500" dirty="0" err="1">
                <a:latin typeface="Gurmukhi MN" panose="02020600050405020304" pitchFamily="18" charset="0"/>
                <a:cs typeface="Gurmukhi MN" panose="02020600050405020304" pitchFamily="18" charset="0"/>
              </a:rPr>
              <a:t>XGBoost</a:t>
            </a:r>
            <a:r>
              <a:rPr lang="en-US" sz="2500" dirty="0">
                <a:latin typeface="Gurmukhi MN" panose="02020600050405020304" pitchFamily="18" charset="0"/>
                <a:cs typeface="Gurmukhi MN" panose="02020600050405020304" pitchFamily="18" charset="0"/>
              </a:rPr>
              <a:t>, </a:t>
            </a:r>
            <a:r>
              <a:rPr lang="en-US" sz="2500" dirty="0" err="1">
                <a:latin typeface="Gurmukhi MN" panose="02020600050405020304" pitchFamily="18" charset="0"/>
                <a:cs typeface="Gurmukhi MN" panose="02020600050405020304" pitchFamily="18" charset="0"/>
              </a:rPr>
              <a:t>RandomizedSearchCV</a:t>
            </a:r>
            <a:r>
              <a:rPr lang="en-US" sz="2500" dirty="0">
                <a:latin typeface="Gurmukhi MN" panose="02020600050405020304" pitchFamily="18" charset="0"/>
                <a:cs typeface="Gurmukhi MN" panose="02020600050405020304" pitchFamily="18" charset="0"/>
              </a:rPr>
              <a:t>.</a:t>
            </a:r>
          </a:p>
          <a:p>
            <a:pPr marL="742950" lvl="1" indent="-285750">
              <a:buFont typeface="Arial" panose="020B0604020202020204" pitchFamily="34" charset="0"/>
              <a:buChar char="•"/>
            </a:pPr>
            <a:r>
              <a:rPr lang="en-US" sz="2500" dirty="0">
                <a:latin typeface="Gurmukhi MN" panose="02020600050405020304" pitchFamily="18" charset="0"/>
                <a:cs typeface="Gurmukhi MN" panose="02020600050405020304" pitchFamily="18" charset="0"/>
              </a:rPr>
              <a:t>Use different metrics to evaluate the model: AUC, F1-score</a:t>
            </a:r>
          </a:p>
          <a:p>
            <a:pPr marL="285750" indent="-285750">
              <a:buFont typeface="Wingdings" pitchFamily="2" charset="2"/>
              <a:buChar char="Ø"/>
            </a:pPr>
            <a:r>
              <a:rPr lang="en-US" sz="2500" b="1" u="sng" dirty="0">
                <a:latin typeface="Gurmukhi MN" panose="02020600050405020304" pitchFamily="18" charset="0"/>
                <a:cs typeface="Gurmukhi MN" panose="02020600050405020304" pitchFamily="18" charset="0"/>
              </a:rPr>
              <a:t>CONCLUSION: </a:t>
            </a:r>
          </a:p>
          <a:p>
            <a:pPr lvl="1"/>
            <a:r>
              <a:rPr lang="en-US" sz="2500" dirty="0">
                <a:latin typeface="Gurmukhi MN" panose="02020600050405020304" pitchFamily="18" charset="0"/>
                <a:cs typeface="Gurmukhi MN" panose="02020600050405020304" pitchFamily="18" charset="0"/>
              </a:rPr>
              <a:t>After doing all steps above, the best machine learning model to predict “positive” and “negative” reviews is logistic regression with the AUC = 0.94, and F1-score = 0.96 which is much improvement from the last time AUC = 0.6773</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1384983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repeatCount="indefinite" fill="hold" nodeType="clickEffect">
                                  <p:stCondLst>
                                    <p:cond delay="0"/>
                                  </p:stCondLst>
                                  <p:endCondLst>
                                    <p:cond evt="onNext" delay="0">
                                      <p:tgtEl>
                                        <p:sldTgt/>
                                      </p:tgtEl>
                                    </p:cond>
                                  </p:end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par>
                                <p:cTn id="11" presetID="23" presetClass="entr" presetSubtype="16" repeatCount="indefinite" fill="hold" nodeType="withEffect">
                                  <p:stCondLst>
                                    <p:cond delay="0"/>
                                  </p:stCondLst>
                                  <p:endCondLst>
                                    <p:cond evt="onNext" delay="0">
                                      <p:tgtEl>
                                        <p:sldTgt/>
                                      </p:tgtEl>
                                    </p:cond>
                                  </p:endCondLst>
                                  <p:childTnLst>
                                    <p:set>
                                      <p:cBhvr>
                                        <p:cTn id="12" dur="1" fill="hold">
                                          <p:stCondLst>
                                            <p:cond delay="0"/>
                                          </p:stCondLst>
                                        </p:cTn>
                                        <p:tgtEl>
                                          <p:spTgt spid="16"/>
                                        </p:tgtEl>
                                        <p:attrNameLst>
                                          <p:attrName>style.visibility</p:attrName>
                                        </p:attrNameLst>
                                      </p:cBhvr>
                                      <p:to>
                                        <p:strVal val="visible"/>
                                      </p:to>
                                    </p:set>
                                    <p:anim calcmode="lin" valueType="num">
                                      <p:cBhvr>
                                        <p:cTn id="13" dur="1250" fill="hold"/>
                                        <p:tgtEl>
                                          <p:spTgt spid="16"/>
                                        </p:tgtEl>
                                        <p:attrNameLst>
                                          <p:attrName>ppt_w</p:attrName>
                                        </p:attrNameLst>
                                      </p:cBhvr>
                                      <p:tavLst>
                                        <p:tav tm="0">
                                          <p:val>
                                            <p:fltVal val="0"/>
                                          </p:val>
                                        </p:tav>
                                        <p:tav tm="100000">
                                          <p:val>
                                            <p:strVal val="#ppt_w"/>
                                          </p:val>
                                        </p:tav>
                                      </p:tavLst>
                                    </p:anim>
                                    <p:anim calcmode="lin" valueType="num">
                                      <p:cBhvr>
                                        <p:cTn id="14" dur="1250" fill="hold"/>
                                        <p:tgtEl>
                                          <p:spTgt spid="16"/>
                                        </p:tgtEl>
                                        <p:attrNameLst>
                                          <p:attrName>ppt_h</p:attrName>
                                        </p:attrNameLst>
                                      </p:cBhvr>
                                      <p:tavLst>
                                        <p:tav tm="0">
                                          <p:val>
                                            <p:fltVal val="0"/>
                                          </p:val>
                                        </p:tav>
                                        <p:tav tm="100000">
                                          <p:val>
                                            <p:strVal val="#ppt_h"/>
                                          </p:val>
                                        </p:tav>
                                      </p:tavLst>
                                    </p:anim>
                                  </p:childTnLst>
                                </p:cTn>
                              </p:par>
                              <p:par>
                                <p:cTn id="15" presetID="23" presetClass="entr" presetSubtype="16" repeatCount="indefinite" fill="hold" nodeType="withEffect">
                                  <p:stCondLst>
                                    <p:cond delay="0"/>
                                  </p:stCondLst>
                                  <p:endCondLst>
                                    <p:cond evt="onNext" delay="0">
                                      <p:tgtEl>
                                        <p:sldTgt/>
                                      </p:tgtEl>
                                    </p:cond>
                                  </p:endCondLst>
                                  <p:childTnLst>
                                    <p:set>
                                      <p:cBhvr>
                                        <p:cTn id="16" dur="1" fill="hold">
                                          <p:stCondLst>
                                            <p:cond delay="0"/>
                                          </p:stCondLst>
                                        </p:cTn>
                                        <p:tgtEl>
                                          <p:spTgt spid="21"/>
                                        </p:tgtEl>
                                        <p:attrNameLst>
                                          <p:attrName>style.visibility</p:attrName>
                                        </p:attrNameLst>
                                      </p:cBhvr>
                                      <p:to>
                                        <p:strVal val="visible"/>
                                      </p:to>
                                    </p:set>
                                    <p:anim calcmode="lin" valueType="num">
                                      <p:cBhvr>
                                        <p:cTn id="17" dur="2000" fill="hold"/>
                                        <p:tgtEl>
                                          <p:spTgt spid="21"/>
                                        </p:tgtEl>
                                        <p:attrNameLst>
                                          <p:attrName>ppt_w</p:attrName>
                                        </p:attrNameLst>
                                      </p:cBhvr>
                                      <p:tavLst>
                                        <p:tav tm="0">
                                          <p:val>
                                            <p:fltVal val="0"/>
                                          </p:val>
                                        </p:tav>
                                        <p:tav tm="100000">
                                          <p:val>
                                            <p:strVal val="#ppt_w"/>
                                          </p:val>
                                        </p:tav>
                                      </p:tavLst>
                                    </p:anim>
                                    <p:anim calcmode="lin" valueType="num">
                                      <p:cBhvr>
                                        <p:cTn id="18" dur="2000" fill="hold"/>
                                        <p:tgtEl>
                                          <p:spTgt spid="21"/>
                                        </p:tgtEl>
                                        <p:attrNameLst>
                                          <p:attrName>ppt_h</p:attrName>
                                        </p:attrNameLst>
                                      </p:cBhvr>
                                      <p:tavLst>
                                        <p:tav tm="0">
                                          <p:val>
                                            <p:fltVal val="0"/>
                                          </p:val>
                                        </p:tav>
                                        <p:tav tm="100000">
                                          <p:val>
                                            <p:strVal val="#ppt_h"/>
                                          </p:val>
                                        </p:tav>
                                      </p:tavLst>
                                    </p:anim>
                                  </p:childTnLst>
                                </p:cTn>
                              </p:par>
                              <p:par>
                                <p:cTn id="19" presetID="23" presetClass="entr" presetSubtype="16" repeatCount="indefinite" fill="hold" nodeType="withEffect">
                                  <p:stCondLst>
                                    <p:cond delay="0"/>
                                  </p:stCondLst>
                                  <p:endCondLst>
                                    <p:cond evt="onNext" delay="0">
                                      <p:tgtEl>
                                        <p:sldTgt/>
                                      </p:tgtEl>
                                    </p:cond>
                                  </p:endCondLst>
                                  <p:childTnLst>
                                    <p:set>
                                      <p:cBhvr>
                                        <p:cTn id="20" dur="1" fill="hold">
                                          <p:stCondLst>
                                            <p:cond delay="0"/>
                                          </p:stCondLst>
                                        </p:cTn>
                                        <p:tgtEl>
                                          <p:spTgt spid="18"/>
                                        </p:tgtEl>
                                        <p:attrNameLst>
                                          <p:attrName>style.visibility</p:attrName>
                                        </p:attrNameLst>
                                      </p:cBhvr>
                                      <p:to>
                                        <p:strVal val="visible"/>
                                      </p:to>
                                    </p:set>
                                    <p:anim calcmode="lin" valueType="num">
                                      <p:cBhvr>
                                        <p:cTn id="21" dur="3000" fill="hold"/>
                                        <p:tgtEl>
                                          <p:spTgt spid="18"/>
                                        </p:tgtEl>
                                        <p:attrNameLst>
                                          <p:attrName>ppt_w</p:attrName>
                                        </p:attrNameLst>
                                      </p:cBhvr>
                                      <p:tavLst>
                                        <p:tav tm="0">
                                          <p:val>
                                            <p:fltVal val="0"/>
                                          </p:val>
                                        </p:tav>
                                        <p:tav tm="100000">
                                          <p:val>
                                            <p:strVal val="#ppt_w"/>
                                          </p:val>
                                        </p:tav>
                                      </p:tavLst>
                                    </p:anim>
                                    <p:anim calcmode="lin" valueType="num">
                                      <p:cBhvr>
                                        <p:cTn id="22" dur="3000" fill="hold"/>
                                        <p:tgtEl>
                                          <p:spTgt spid="18"/>
                                        </p:tgtEl>
                                        <p:attrNameLst>
                                          <p:attrName>ppt_h</p:attrName>
                                        </p:attrNameLst>
                                      </p:cBhvr>
                                      <p:tavLst>
                                        <p:tav tm="0">
                                          <p:val>
                                            <p:fltVal val="0"/>
                                          </p:val>
                                        </p:tav>
                                        <p:tav tm="100000">
                                          <p:val>
                                            <p:strVal val="#ppt_h"/>
                                          </p:val>
                                        </p:tav>
                                      </p:tavLst>
                                    </p:anim>
                                  </p:childTnLst>
                                </p:cTn>
                              </p:par>
                              <p:par>
                                <p:cTn id="23" presetID="23" presetClass="entr" presetSubtype="16" repeatCount="indefinite" nodeType="withEffect">
                                  <p:stCondLst>
                                    <p:cond delay="0"/>
                                  </p:stCondLst>
                                  <p:endCondLst>
                                    <p:cond evt="onNext" delay="0">
                                      <p:tgtEl>
                                        <p:sldTgt/>
                                      </p:tgtEl>
                                    </p:cond>
                                  </p:endCondLst>
                                  <p:childTnLst>
                                    <p:set>
                                      <p:cBhvr>
                                        <p:cTn id="24" dur="1" fill="hold">
                                          <p:stCondLst>
                                            <p:cond delay="0"/>
                                          </p:stCondLst>
                                        </p:cTn>
                                        <p:tgtEl>
                                          <p:spTgt spid="20"/>
                                        </p:tgtEl>
                                        <p:attrNameLst>
                                          <p:attrName>style.visibility</p:attrName>
                                        </p:attrNameLst>
                                      </p:cBhvr>
                                      <p:to>
                                        <p:strVal val="visible"/>
                                      </p:to>
                                    </p:set>
                                    <p:anim calcmode="lin" valueType="num">
                                      <p:cBhvr>
                                        <p:cTn id="25" dur="3000" fill="hold"/>
                                        <p:tgtEl>
                                          <p:spTgt spid="20"/>
                                        </p:tgtEl>
                                        <p:attrNameLst>
                                          <p:attrName>ppt_w</p:attrName>
                                        </p:attrNameLst>
                                      </p:cBhvr>
                                      <p:tavLst>
                                        <p:tav tm="0">
                                          <p:val>
                                            <p:fltVal val="0"/>
                                          </p:val>
                                        </p:tav>
                                        <p:tav tm="100000">
                                          <p:val>
                                            <p:strVal val="#ppt_w"/>
                                          </p:val>
                                        </p:tav>
                                      </p:tavLst>
                                    </p:anim>
                                    <p:anim calcmode="lin" valueType="num">
                                      <p:cBhvr>
                                        <p:cTn id="26" dur="3000" fill="hold"/>
                                        <p:tgtEl>
                                          <p:spTgt spid="20"/>
                                        </p:tgtEl>
                                        <p:attrNameLst>
                                          <p:attrName>ppt_h</p:attrName>
                                        </p:attrNameLst>
                                      </p:cBhvr>
                                      <p:tavLst>
                                        <p:tav tm="0">
                                          <p:val>
                                            <p:fltVal val="0"/>
                                          </p:val>
                                        </p:tav>
                                        <p:tav tm="100000">
                                          <p:val>
                                            <p:strVal val="#ppt_h"/>
                                          </p:val>
                                        </p:tav>
                                      </p:tavLst>
                                    </p:anim>
                                  </p:childTnLst>
                                </p:cTn>
                              </p:par>
                              <p:par>
                                <p:cTn id="27" presetID="23" presetClass="entr" presetSubtype="16" repeatCount="indefinite" fill="hold" nodeType="withEffect">
                                  <p:stCondLst>
                                    <p:cond delay="500"/>
                                  </p:stCondLst>
                                  <p:endCondLst>
                                    <p:cond evt="onNext" delay="0">
                                      <p:tgtEl>
                                        <p:sldTgt/>
                                      </p:tgtEl>
                                    </p:cond>
                                  </p:endCondLst>
                                  <p:childTnLst>
                                    <p:set>
                                      <p:cBhvr>
                                        <p:cTn id="28" dur="1" fill="hold">
                                          <p:stCondLst>
                                            <p:cond delay="0"/>
                                          </p:stCondLst>
                                        </p:cTn>
                                        <p:tgtEl>
                                          <p:spTgt spid="14"/>
                                        </p:tgtEl>
                                        <p:attrNameLst>
                                          <p:attrName>style.visibility</p:attrName>
                                        </p:attrNameLst>
                                      </p:cBhvr>
                                      <p:to>
                                        <p:strVal val="visible"/>
                                      </p:to>
                                    </p:set>
                                    <p:anim calcmode="lin" valueType="num">
                                      <p:cBhvr>
                                        <p:cTn id="29" dur="2000" fill="hold"/>
                                        <p:tgtEl>
                                          <p:spTgt spid="14"/>
                                        </p:tgtEl>
                                        <p:attrNameLst>
                                          <p:attrName>ppt_w</p:attrName>
                                        </p:attrNameLst>
                                      </p:cBhvr>
                                      <p:tavLst>
                                        <p:tav tm="0">
                                          <p:val>
                                            <p:fltVal val="0"/>
                                          </p:val>
                                        </p:tav>
                                        <p:tav tm="100000">
                                          <p:val>
                                            <p:strVal val="#ppt_w"/>
                                          </p:val>
                                        </p:tav>
                                      </p:tavLst>
                                    </p:anim>
                                    <p:anim calcmode="lin" valueType="num">
                                      <p:cBhvr>
                                        <p:cTn id="30" dur="2000" fill="hold"/>
                                        <p:tgtEl>
                                          <p:spTgt spid="14"/>
                                        </p:tgtEl>
                                        <p:attrNameLst>
                                          <p:attrName>ppt_h</p:attrName>
                                        </p:attrNameLst>
                                      </p:cBhvr>
                                      <p:tavLst>
                                        <p:tav tm="0">
                                          <p:val>
                                            <p:fltVal val="0"/>
                                          </p:val>
                                        </p:tav>
                                        <p:tav tm="100000">
                                          <p:val>
                                            <p:strVal val="#ppt_h"/>
                                          </p:val>
                                        </p:tav>
                                      </p:tavLst>
                                    </p:anim>
                                  </p:childTnLst>
                                </p:cTn>
                              </p:par>
                              <p:par>
                                <p:cTn id="31" presetID="23" presetClass="entr" presetSubtype="16" repeatCount="indefinite" fill="hold" nodeType="withEffect">
                                  <p:stCondLst>
                                    <p:cond delay="0"/>
                                  </p:stCondLst>
                                  <p:endCondLst>
                                    <p:cond evt="onNext" delay="0">
                                      <p:tgtEl>
                                        <p:sldTgt/>
                                      </p:tgtEl>
                                    </p:cond>
                                  </p:endCondLst>
                                  <p:childTnLst>
                                    <p:set>
                                      <p:cBhvr>
                                        <p:cTn id="32" dur="1" fill="hold">
                                          <p:stCondLst>
                                            <p:cond delay="0"/>
                                          </p:stCondLst>
                                        </p:cTn>
                                        <p:tgtEl>
                                          <p:spTgt spid="19"/>
                                        </p:tgtEl>
                                        <p:attrNameLst>
                                          <p:attrName>style.visibility</p:attrName>
                                        </p:attrNameLst>
                                      </p:cBhvr>
                                      <p:to>
                                        <p:strVal val="visible"/>
                                      </p:to>
                                    </p:set>
                                    <p:anim calcmode="lin" valueType="num">
                                      <p:cBhvr>
                                        <p:cTn id="33" dur="1000" fill="hold"/>
                                        <p:tgtEl>
                                          <p:spTgt spid="19"/>
                                        </p:tgtEl>
                                        <p:attrNameLst>
                                          <p:attrName>ppt_w</p:attrName>
                                        </p:attrNameLst>
                                      </p:cBhvr>
                                      <p:tavLst>
                                        <p:tav tm="0">
                                          <p:val>
                                            <p:fltVal val="0"/>
                                          </p:val>
                                        </p:tav>
                                        <p:tav tm="100000">
                                          <p:val>
                                            <p:strVal val="#ppt_w"/>
                                          </p:val>
                                        </p:tav>
                                      </p:tavLst>
                                    </p:anim>
                                    <p:anim calcmode="lin" valueType="num">
                                      <p:cBhvr>
                                        <p:cTn id="34" dur="1000" fill="hold"/>
                                        <p:tgtEl>
                                          <p:spTgt spid="19"/>
                                        </p:tgtEl>
                                        <p:attrNameLst>
                                          <p:attrName>ppt_h</p:attrName>
                                        </p:attrNameLst>
                                      </p:cBhvr>
                                      <p:tavLst>
                                        <p:tav tm="0">
                                          <p:val>
                                            <p:fltVal val="0"/>
                                          </p:val>
                                        </p:tav>
                                        <p:tav tm="100000">
                                          <p:val>
                                            <p:strVal val="#ppt_h"/>
                                          </p:val>
                                        </p:tav>
                                      </p:tavLst>
                                    </p:anim>
                                  </p:childTnLst>
                                </p:cTn>
                              </p:par>
                              <p:par>
                                <p:cTn id="35" presetID="23" presetClass="entr" presetSubtype="16" repeatCount="indefinite" fill="hold" nodeType="withEffect">
                                  <p:stCondLst>
                                    <p:cond delay="0"/>
                                  </p:stCondLst>
                                  <p:endCondLst>
                                    <p:cond evt="onNext" delay="0">
                                      <p:tgtEl>
                                        <p:sldTgt/>
                                      </p:tgtEl>
                                    </p:cond>
                                  </p:endCondLst>
                                  <p:childTnLst>
                                    <p:set>
                                      <p:cBhvr>
                                        <p:cTn id="36" dur="1" fill="hold">
                                          <p:stCondLst>
                                            <p:cond delay="0"/>
                                          </p:stCondLst>
                                        </p:cTn>
                                        <p:tgtEl>
                                          <p:spTgt spid="22"/>
                                        </p:tgtEl>
                                        <p:attrNameLst>
                                          <p:attrName>style.visibility</p:attrName>
                                        </p:attrNameLst>
                                      </p:cBhvr>
                                      <p:to>
                                        <p:strVal val="visible"/>
                                      </p:to>
                                    </p:set>
                                    <p:anim calcmode="lin" valueType="num">
                                      <p:cBhvr>
                                        <p:cTn id="37" dur="1000" fill="hold"/>
                                        <p:tgtEl>
                                          <p:spTgt spid="22"/>
                                        </p:tgtEl>
                                        <p:attrNameLst>
                                          <p:attrName>ppt_w</p:attrName>
                                        </p:attrNameLst>
                                      </p:cBhvr>
                                      <p:tavLst>
                                        <p:tav tm="0">
                                          <p:val>
                                            <p:fltVal val="0"/>
                                          </p:val>
                                        </p:tav>
                                        <p:tav tm="100000">
                                          <p:val>
                                            <p:strVal val="#ppt_w"/>
                                          </p:val>
                                        </p:tav>
                                      </p:tavLst>
                                    </p:anim>
                                    <p:anim calcmode="lin" valueType="num">
                                      <p:cBhvr>
                                        <p:cTn id="38" dur="1000" fill="hold"/>
                                        <p:tgtEl>
                                          <p:spTgt spid="22"/>
                                        </p:tgtEl>
                                        <p:attrNameLst>
                                          <p:attrName>ppt_h</p:attrName>
                                        </p:attrNameLst>
                                      </p:cBhvr>
                                      <p:tavLst>
                                        <p:tav tm="0">
                                          <p:val>
                                            <p:fltVal val="0"/>
                                          </p:val>
                                        </p:tav>
                                        <p:tav tm="100000">
                                          <p:val>
                                            <p:strVal val="#ppt_h"/>
                                          </p:val>
                                        </p:tav>
                                      </p:tavLst>
                                    </p:anim>
                                  </p:childTnLst>
                                </p:cTn>
                              </p:par>
                              <p:par>
                                <p:cTn id="39" presetID="23" presetClass="entr" presetSubtype="16" repeatCount="indefinite" fill="hold" nodeType="withEffect">
                                  <p:stCondLst>
                                    <p:cond delay="0"/>
                                  </p:stCondLst>
                                  <p:endCondLst>
                                    <p:cond evt="onNext" delay="0">
                                      <p:tgtEl>
                                        <p:sldTgt/>
                                      </p:tgtEl>
                                    </p:cond>
                                  </p:endCondLst>
                                  <p:childTnLst>
                                    <p:set>
                                      <p:cBhvr>
                                        <p:cTn id="40" dur="1" fill="hold">
                                          <p:stCondLst>
                                            <p:cond delay="0"/>
                                          </p:stCondLst>
                                        </p:cTn>
                                        <p:tgtEl>
                                          <p:spTgt spid="17"/>
                                        </p:tgtEl>
                                        <p:attrNameLst>
                                          <p:attrName>style.visibility</p:attrName>
                                        </p:attrNameLst>
                                      </p:cBhvr>
                                      <p:to>
                                        <p:strVal val="visible"/>
                                      </p:to>
                                    </p:set>
                                    <p:anim calcmode="lin" valueType="num">
                                      <p:cBhvr>
                                        <p:cTn id="41" dur="2000" fill="hold"/>
                                        <p:tgtEl>
                                          <p:spTgt spid="17"/>
                                        </p:tgtEl>
                                        <p:attrNameLst>
                                          <p:attrName>ppt_w</p:attrName>
                                        </p:attrNameLst>
                                      </p:cBhvr>
                                      <p:tavLst>
                                        <p:tav tm="0">
                                          <p:val>
                                            <p:fltVal val="0"/>
                                          </p:val>
                                        </p:tav>
                                        <p:tav tm="100000">
                                          <p:val>
                                            <p:strVal val="#ppt_w"/>
                                          </p:val>
                                        </p:tav>
                                      </p:tavLst>
                                    </p:anim>
                                    <p:anim calcmode="lin" valueType="num">
                                      <p:cBhvr>
                                        <p:cTn id="42" dur="2000" fill="hold"/>
                                        <p:tgtEl>
                                          <p:spTgt spid="17"/>
                                        </p:tgtEl>
                                        <p:attrNameLst>
                                          <p:attrName>ppt_h</p:attrName>
                                        </p:attrNameLst>
                                      </p:cBhvr>
                                      <p:tavLst>
                                        <p:tav tm="0">
                                          <p:val>
                                            <p:fltVal val="0"/>
                                          </p:val>
                                        </p:tav>
                                        <p:tav tm="100000">
                                          <p:val>
                                            <p:strVal val="#ppt_h"/>
                                          </p:val>
                                        </p:tav>
                                      </p:tavLst>
                                    </p:anim>
                                  </p:childTnLst>
                                </p:cTn>
                              </p:par>
                              <p:par>
                                <p:cTn id="43" presetID="23" presetClass="entr" presetSubtype="16" repeatCount="indefinite" fill="hold" nodeType="withEffect">
                                  <p:stCondLst>
                                    <p:cond delay="500"/>
                                  </p:stCondLst>
                                  <p:endCondLst>
                                    <p:cond evt="onNext" delay="0">
                                      <p:tgtEl>
                                        <p:sldTgt/>
                                      </p:tgtEl>
                                    </p:cond>
                                  </p:endCondLst>
                                  <p:childTnLst>
                                    <p:set>
                                      <p:cBhvr>
                                        <p:cTn id="44" dur="1" fill="hold">
                                          <p:stCondLst>
                                            <p:cond delay="0"/>
                                          </p:stCondLst>
                                        </p:cTn>
                                        <p:tgtEl>
                                          <p:spTgt spid="22"/>
                                        </p:tgtEl>
                                        <p:attrNameLst>
                                          <p:attrName>style.visibility</p:attrName>
                                        </p:attrNameLst>
                                      </p:cBhvr>
                                      <p:to>
                                        <p:strVal val="visible"/>
                                      </p:to>
                                    </p:set>
                                    <p:anim calcmode="lin" valueType="num">
                                      <p:cBhvr>
                                        <p:cTn id="45" dur="3000" fill="hold"/>
                                        <p:tgtEl>
                                          <p:spTgt spid="22"/>
                                        </p:tgtEl>
                                        <p:attrNameLst>
                                          <p:attrName>ppt_w</p:attrName>
                                        </p:attrNameLst>
                                      </p:cBhvr>
                                      <p:tavLst>
                                        <p:tav tm="0">
                                          <p:val>
                                            <p:fltVal val="0"/>
                                          </p:val>
                                        </p:tav>
                                        <p:tav tm="100000">
                                          <p:val>
                                            <p:strVal val="#ppt_w"/>
                                          </p:val>
                                        </p:tav>
                                      </p:tavLst>
                                    </p:anim>
                                    <p:anim calcmode="lin" valueType="num">
                                      <p:cBhvr>
                                        <p:cTn id="46" dur="3000" fill="hold"/>
                                        <p:tgtEl>
                                          <p:spTgt spid="22"/>
                                        </p:tgtEl>
                                        <p:attrNameLst>
                                          <p:attrName>ppt_h</p:attrName>
                                        </p:attrNameLst>
                                      </p:cBhvr>
                                      <p:tavLst>
                                        <p:tav tm="0">
                                          <p:val>
                                            <p:fltVal val="0"/>
                                          </p:val>
                                        </p:tav>
                                        <p:tav tm="100000">
                                          <p:val>
                                            <p:strVal val="#ppt_h"/>
                                          </p:val>
                                        </p:tav>
                                      </p:tavLst>
                                    </p:anim>
                                  </p:childTnLst>
                                </p:cTn>
                              </p:par>
                              <p:par>
                                <p:cTn id="47" presetID="23" presetClass="entr" presetSubtype="16" repeatCount="indefinite" fill="hold" nodeType="withEffect">
                                  <p:stCondLst>
                                    <p:cond delay="250"/>
                                  </p:stCondLst>
                                  <p:endCondLst>
                                    <p:cond evt="onNext" delay="0">
                                      <p:tgtEl>
                                        <p:sldTgt/>
                                      </p:tgtEl>
                                    </p:cond>
                                  </p:endCondLst>
                                  <p:childTnLst>
                                    <p:set>
                                      <p:cBhvr>
                                        <p:cTn id="48" dur="1" fill="hold">
                                          <p:stCondLst>
                                            <p:cond delay="0"/>
                                          </p:stCondLst>
                                        </p:cTn>
                                        <p:tgtEl>
                                          <p:spTgt spid="15"/>
                                        </p:tgtEl>
                                        <p:attrNameLst>
                                          <p:attrName>style.visibility</p:attrName>
                                        </p:attrNameLst>
                                      </p:cBhvr>
                                      <p:to>
                                        <p:strVal val="visible"/>
                                      </p:to>
                                    </p:set>
                                    <p:anim calcmode="lin" valueType="num">
                                      <p:cBhvr>
                                        <p:cTn id="49" dur="2000" fill="hold"/>
                                        <p:tgtEl>
                                          <p:spTgt spid="15"/>
                                        </p:tgtEl>
                                        <p:attrNameLst>
                                          <p:attrName>ppt_w</p:attrName>
                                        </p:attrNameLst>
                                      </p:cBhvr>
                                      <p:tavLst>
                                        <p:tav tm="0">
                                          <p:val>
                                            <p:fltVal val="0"/>
                                          </p:val>
                                        </p:tav>
                                        <p:tav tm="100000">
                                          <p:val>
                                            <p:strVal val="#ppt_w"/>
                                          </p:val>
                                        </p:tav>
                                      </p:tavLst>
                                    </p:anim>
                                    <p:anim calcmode="lin" valueType="num">
                                      <p:cBhvr>
                                        <p:cTn id="50" dur="2000" fill="hold"/>
                                        <p:tgtEl>
                                          <p:spTgt spid="15"/>
                                        </p:tgtEl>
                                        <p:attrNameLst>
                                          <p:attrName>ppt_h</p:attrName>
                                        </p:attrNameLst>
                                      </p:cBhvr>
                                      <p:tavLst>
                                        <p:tav tm="0">
                                          <p:val>
                                            <p:fltVal val="0"/>
                                          </p:val>
                                        </p:tav>
                                        <p:tav tm="100000">
                                          <p:val>
                                            <p:strVal val="#ppt_h"/>
                                          </p:val>
                                        </p:tav>
                                      </p:tavLst>
                                    </p:anim>
                                  </p:childTnLst>
                                </p:cTn>
                              </p:par>
                              <p:par>
                                <p:cTn id="51" presetID="23" presetClass="entr" presetSubtype="16" repeatCount="indefinite" fill="hold" nodeType="withEffect">
                                  <p:stCondLst>
                                    <p:cond delay="500"/>
                                  </p:stCondLst>
                                  <p:endCondLst>
                                    <p:cond evt="onNext" delay="0">
                                      <p:tgtEl>
                                        <p:sldTgt/>
                                      </p:tgtEl>
                                    </p:cond>
                                  </p:endCondLst>
                                  <p:childTnLst>
                                    <p:set>
                                      <p:cBhvr>
                                        <p:cTn id="52" dur="1" fill="hold">
                                          <p:stCondLst>
                                            <p:cond delay="0"/>
                                          </p:stCondLst>
                                        </p:cTn>
                                        <p:tgtEl>
                                          <p:spTgt spid="23"/>
                                        </p:tgtEl>
                                        <p:attrNameLst>
                                          <p:attrName>style.visibility</p:attrName>
                                        </p:attrNameLst>
                                      </p:cBhvr>
                                      <p:to>
                                        <p:strVal val="visible"/>
                                      </p:to>
                                    </p:set>
                                    <p:anim calcmode="lin" valueType="num">
                                      <p:cBhvr>
                                        <p:cTn id="53" dur="2000" fill="hold"/>
                                        <p:tgtEl>
                                          <p:spTgt spid="23"/>
                                        </p:tgtEl>
                                        <p:attrNameLst>
                                          <p:attrName>ppt_w</p:attrName>
                                        </p:attrNameLst>
                                      </p:cBhvr>
                                      <p:tavLst>
                                        <p:tav tm="0">
                                          <p:val>
                                            <p:fltVal val="0"/>
                                          </p:val>
                                        </p:tav>
                                        <p:tav tm="100000">
                                          <p:val>
                                            <p:strVal val="#ppt_w"/>
                                          </p:val>
                                        </p:tav>
                                      </p:tavLst>
                                    </p:anim>
                                    <p:anim calcmode="lin" valueType="num">
                                      <p:cBhvr>
                                        <p:cTn id="54" dur="2000" fill="hold"/>
                                        <p:tgtEl>
                                          <p:spTgt spid="23"/>
                                        </p:tgtEl>
                                        <p:attrNameLst>
                                          <p:attrName>ppt_h</p:attrName>
                                        </p:attrNameLst>
                                      </p:cBhvr>
                                      <p:tavLst>
                                        <p:tav tm="0">
                                          <p:val>
                                            <p:fltVal val="0"/>
                                          </p:val>
                                        </p:tav>
                                        <p:tav tm="100000">
                                          <p:val>
                                            <p:strVal val="#ppt_h"/>
                                          </p:val>
                                        </p:tav>
                                      </p:tavLst>
                                    </p:anim>
                                  </p:childTnLst>
                                </p:cTn>
                              </p:par>
                              <p:par>
                                <p:cTn id="55" presetID="23" presetClass="entr" presetSubtype="16" repeatCount="indefinite" nodeType="withEffect">
                                  <p:stCondLst>
                                    <p:cond delay="1000"/>
                                  </p:stCondLst>
                                  <p:endCondLst>
                                    <p:cond evt="onNext" delay="0">
                                      <p:tgtEl>
                                        <p:sldTgt/>
                                      </p:tgtEl>
                                    </p:cond>
                                  </p:endCondLst>
                                  <p:childTnLst>
                                    <p:set>
                                      <p:cBhvr>
                                        <p:cTn id="56" dur="1" fill="hold">
                                          <p:stCondLst>
                                            <p:cond delay="0"/>
                                          </p:stCondLst>
                                        </p:cTn>
                                        <p:tgtEl>
                                          <p:spTgt spid="19"/>
                                        </p:tgtEl>
                                        <p:attrNameLst>
                                          <p:attrName>style.visibility</p:attrName>
                                        </p:attrNameLst>
                                      </p:cBhvr>
                                      <p:to>
                                        <p:strVal val="visible"/>
                                      </p:to>
                                    </p:set>
                                    <p:anim calcmode="lin" valueType="num">
                                      <p:cBhvr>
                                        <p:cTn id="57" dur="3000" fill="hold"/>
                                        <p:tgtEl>
                                          <p:spTgt spid="19"/>
                                        </p:tgtEl>
                                        <p:attrNameLst>
                                          <p:attrName>ppt_w</p:attrName>
                                        </p:attrNameLst>
                                      </p:cBhvr>
                                      <p:tavLst>
                                        <p:tav tm="0">
                                          <p:val>
                                            <p:fltVal val="0"/>
                                          </p:val>
                                        </p:tav>
                                        <p:tav tm="100000">
                                          <p:val>
                                            <p:strVal val="#ppt_w"/>
                                          </p:val>
                                        </p:tav>
                                      </p:tavLst>
                                    </p:anim>
                                    <p:anim calcmode="lin" valueType="num">
                                      <p:cBhvr>
                                        <p:cTn id="58" dur="3000" fill="hold"/>
                                        <p:tgtEl>
                                          <p:spTgt spid="19"/>
                                        </p:tgtEl>
                                        <p:attrNameLst>
                                          <p:attrName>ppt_h</p:attrName>
                                        </p:attrNameLst>
                                      </p:cBhvr>
                                      <p:tavLst>
                                        <p:tav tm="0">
                                          <p:val>
                                            <p:fltVal val="0"/>
                                          </p:val>
                                        </p:tav>
                                        <p:tav tm="100000">
                                          <p:val>
                                            <p:strVal val="#ppt_h"/>
                                          </p:val>
                                        </p:tav>
                                      </p:tavLst>
                                    </p:anim>
                                  </p:childTnLst>
                                </p:cTn>
                              </p:par>
                              <p:par>
                                <p:cTn id="59" presetID="30" presetClass="entr" presetSubtype="0" fill="hold"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800" decel="100000"/>
                                        <p:tgtEl>
                                          <p:spTgt spid="26"/>
                                        </p:tgtEl>
                                      </p:cBhvr>
                                    </p:animEffect>
                                    <p:anim calcmode="lin" valueType="num">
                                      <p:cBhvr>
                                        <p:cTn id="62" dur="800" decel="100000" fill="hold"/>
                                        <p:tgtEl>
                                          <p:spTgt spid="26"/>
                                        </p:tgtEl>
                                        <p:attrNameLst>
                                          <p:attrName>style.rotation</p:attrName>
                                        </p:attrNameLst>
                                      </p:cBhvr>
                                      <p:tavLst>
                                        <p:tav tm="0">
                                          <p:val>
                                            <p:fltVal val="-90"/>
                                          </p:val>
                                        </p:tav>
                                        <p:tav tm="100000">
                                          <p:val>
                                            <p:fltVal val="0"/>
                                          </p:val>
                                        </p:tav>
                                      </p:tavLst>
                                    </p:anim>
                                    <p:anim calcmode="lin" valueType="num">
                                      <p:cBhvr>
                                        <p:cTn id="63" dur="800" decel="100000" fill="hold"/>
                                        <p:tgtEl>
                                          <p:spTgt spid="26"/>
                                        </p:tgtEl>
                                        <p:attrNameLst>
                                          <p:attrName>ppt_x</p:attrName>
                                        </p:attrNameLst>
                                      </p:cBhvr>
                                      <p:tavLst>
                                        <p:tav tm="0">
                                          <p:val>
                                            <p:strVal val="#ppt_x+0.4"/>
                                          </p:val>
                                        </p:tav>
                                        <p:tav tm="100000">
                                          <p:val>
                                            <p:strVal val="#ppt_x-0.05"/>
                                          </p:val>
                                        </p:tav>
                                      </p:tavLst>
                                    </p:anim>
                                    <p:anim calcmode="lin" valueType="num">
                                      <p:cBhvr>
                                        <p:cTn id="64" dur="800" decel="100000" fill="hold"/>
                                        <p:tgtEl>
                                          <p:spTgt spid="26"/>
                                        </p:tgtEl>
                                        <p:attrNameLst>
                                          <p:attrName>ppt_y</p:attrName>
                                        </p:attrNameLst>
                                      </p:cBhvr>
                                      <p:tavLst>
                                        <p:tav tm="0">
                                          <p:val>
                                            <p:strVal val="#ppt_y-0.4"/>
                                          </p:val>
                                        </p:tav>
                                        <p:tav tm="100000">
                                          <p:val>
                                            <p:strVal val="#ppt_y+0.1"/>
                                          </p:val>
                                        </p:tav>
                                      </p:tavLst>
                                    </p:anim>
                                    <p:anim calcmode="lin" valueType="num">
                                      <p:cBhvr>
                                        <p:cTn id="65" dur="200" accel="100000" fill="hold">
                                          <p:stCondLst>
                                            <p:cond delay="800"/>
                                          </p:stCondLst>
                                        </p:cTn>
                                        <p:tgtEl>
                                          <p:spTgt spid="26"/>
                                        </p:tgtEl>
                                        <p:attrNameLst>
                                          <p:attrName>ppt_x</p:attrName>
                                        </p:attrNameLst>
                                      </p:cBhvr>
                                      <p:tavLst>
                                        <p:tav tm="0">
                                          <p:val>
                                            <p:strVal val="#ppt_x-0.05"/>
                                          </p:val>
                                        </p:tav>
                                        <p:tav tm="100000">
                                          <p:val>
                                            <p:strVal val="#ppt_x"/>
                                          </p:val>
                                        </p:tav>
                                      </p:tavLst>
                                    </p:anim>
                                    <p:anim calcmode="lin" valueType="num">
                                      <p:cBhvr>
                                        <p:cTn id="66" dur="200" accel="100000" fill="hold">
                                          <p:stCondLst>
                                            <p:cond delay="800"/>
                                          </p:stCondLst>
                                        </p:cTn>
                                        <p:tgtEl>
                                          <p:spTgt spid="26"/>
                                        </p:tgtEl>
                                        <p:attrNameLst>
                                          <p:attrName>ppt_y</p:attrName>
                                        </p:attrNameLst>
                                      </p:cBhvr>
                                      <p:tavLst>
                                        <p:tav tm="0">
                                          <p:val>
                                            <p:strVal val="#ppt_y+0.1"/>
                                          </p:val>
                                        </p:tav>
                                        <p:tav tm="100000">
                                          <p:val>
                                            <p:strVal val="#ppt_y"/>
                                          </p:val>
                                        </p:tav>
                                      </p:tavLst>
                                    </p:anim>
                                  </p:childTnLst>
                                </p:cTn>
                              </p:par>
                              <p:par>
                                <p:cTn id="67" presetID="30" presetClass="entr" presetSubtype="0" fill="hold" nodeType="withEffect">
                                  <p:stCondLst>
                                    <p:cond delay="50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800" decel="100000"/>
                                        <p:tgtEl>
                                          <p:spTgt spid="29"/>
                                        </p:tgtEl>
                                      </p:cBhvr>
                                    </p:animEffect>
                                    <p:anim calcmode="lin" valueType="num">
                                      <p:cBhvr>
                                        <p:cTn id="70" dur="800" decel="100000" fill="hold"/>
                                        <p:tgtEl>
                                          <p:spTgt spid="29"/>
                                        </p:tgtEl>
                                        <p:attrNameLst>
                                          <p:attrName>style.rotation</p:attrName>
                                        </p:attrNameLst>
                                      </p:cBhvr>
                                      <p:tavLst>
                                        <p:tav tm="0">
                                          <p:val>
                                            <p:fltVal val="-90"/>
                                          </p:val>
                                        </p:tav>
                                        <p:tav tm="100000">
                                          <p:val>
                                            <p:fltVal val="0"/>
                                          </p:val>
                                        </p:tav>
                                      </p:tavLst>
                                    </p:anim>
                                    <p:anim calcmode="lin" valueType="num">
                                      <p:cBhvr>
                                        <p:cTn id="71" dur="800" decel="100000" fill="hold"/>
                                        <p:tgtEl>
                                          <p:spTgt spid="29"/>
                                        </p:tgtEl>
                                        <p:attrNameLst>
                                          <p:attrName>ppt_x</p:attrName>
                                        </p:attrNameLst>
                                      </p:cBhvr>
                                      <p:tavLst>
                                        <p:tav tm="0">
                                          <p:val>
                                            <p:strVal val="#ppt_x+0.4"/>
                                          </p:val>
                                        </p:tav>
                                        <p:tav tm="100000">
                                          <p:val>
                                            <p:strVal val="#ppt_x-0.05"/>
                                          </p:val>
                                        </p:tav>
                                      </p:tavLst>
                                    </p:anim>
                                    <p:anim calcmode="lin" valueType="num">
                                      <p:cBhvr>
                                        <p:cTn id="72" dur="800" decel="100000" fill="hold"/>
                                        <p:tgtEl>
                                          <p:spTgt spid="29"/>
                                        </p:tgtEl>
                                        <p:attrNameLst>
                                          <p:attrName>ppt_y</p:attrName>
                                        </p:attrNameLst>
                                      </p:cBhvr>
                                      <p:tavLst>
                                        <p:tav tm="0">
                                          <p:val>
                                            <p:strVal val="#ppt_y-0.4"/>
                                          </p:val>
                                        </p:tav>
                                        <p:tav tm="100000">
                                          <p:val>
                                            <p:strVal val="#ppt_y+0.1"/>
                                          </p:val>
                                        </p:tav>
                                      </p:tavLst>
                                    </p:anim>
                                    <p:anim calcmode="lin" valueType="num">
                                      <p:cBhvr>
                                        <p:cTn id="73" dur="200" accel="100000" fill="hold">
                                          <p:stCondLst>
                                            <p:cond delay="800"/>
                                          </p:stCondLst>
                                        </p:cTn>
                                        <p:tgtEl>
                                          <p:spTgt spid="29"/>
                                        </p:tgtEl>
                                        <p:attrNameLst>
                                          <p:attrName>ppt_x</p:attrName>
                                        </p:attrNameLst>
                                      </p:cBhvr>
                                      <p:tavLst>
                                        <p:tav tm="0">
                                          <p:val>
                                            <p:strVal val="#ppt_x-0.05"/>
                                          </p:val>
                                        </p:tav>
                                        <p:tav tm="100000">
                                          <p:val>
                                            <p:strVal val="#ppt_x"/>
                                          </p:val>
                                        </p:tav>
                                      </p:tavLst>
                                    </p:anim>
                                    <p:anim calcmode="lin" valueType="num">
                                      <p:cBhvr>
                                        <p:cTn id="74" dur="200" accel="100000" fill="hold">
                                          <p:stCondLst>
                                            <p:cond delay="800"/>
                                          </p:stCondLst>
                                        </p:cTn>
                                        <p:tgtEl>
                                          <p:spTgt spid="29"/>
                                        </p:tgtEl>
                                        <p:attrNameLst>
                                          <p:attrName>ppt_y</p:attrName>
                                        </p:attrNameLst>
                                      </p:cBhvr>
                                      <p:tavLst>
                                        <p:tav tm="0">
                                          <p:val>
                                            <p:strVal val="#ppt_y+0.1"/>
                                          </p:val>
                                        </p:tav>
                                        <p:tav tm="100000">
                                          <p:val>
                                            <p:strVal val="#ppt_y"/>
                                          </p:val>
                                        </p:tav>
                                      </p:tavLst>
                                    </p:anim>
                                  </p:childTnLst>
                                </p:cTn>
                              </p:par>
                              <p:par>
                                <p:cTn id="75" presetID="30" presetClass="entr" presetSubtype="0" fill="hold" nodeType="withEffect">
                                  <p:stCondLst>
                                    <p:cond delay="1000"/>
                                  </p:stCondLst>
                                  <p:childTnLst>
                                    <p:set>
                                      <p:cBhvr>
                                        <p:cTn id="76" dur="1" fill="hold">
                                          <p:stCondLst>
                                            <p:cond delay="0"/>
                                          </p:stCondLst>
                                        </p:cTn>
                                        <p:tgtEl>
                                          <p:spTgt spid="34"/>
                                        </p:tgtEl>
                                        <p:attrNameLst>
                                          <p:attrName>style.visibility</p:attrName>
                                        </p:attrNameLst>
                                      </p:cBhvr>
                                      <p:to>
                                        <p:strVal val="visible"/>
                                      </p:to>
                                    </p:set>
                                    <p:animEffect transition="in" filter="fade">
                                      <p:cBhvr>
                                        <p:cTn id="77" dur="800" decel="100000"/>
                                        <p:tgtEl>
                                          <p:spTgt spid="34"/>
                                        </p:tgtEl>
                                      </p:cBhvr>
                                    </p:animEffect>
                                    <p:anim calcmode="lin" valueType="num">
                                      <p:cBhvr>
                                        <p:cTn id="78" dur="800" decel="100000" fill="hold"/>
                                        <p:tgtEl>
                                          <p:spTgt spid="34"/>
                                        </p:tgtEl>
                                        <p:attrNameLst>
                                          <p:attrName>style.rotation</p:attrName>
                                        </p:attrNameLst>
                                      </p:cBhvr>
                                      <p:tavLst>
                                        <p:tav tm="0">
                                          <p:val>
                                            <p:fltVal val="-90"/>
                                          </p:val>
                                        </p:tav>
                                        <p:tav tm="100000">
                                          <p:val>
                                            <p:fltVal val="0"/>
                                          </p:val>
                                        </p:tav>
                                      </p:tavLst>
                                    </p:anim>
                                    <p:anim calcmode="lin" valueType="num">
                                      <p:cBhvr>
                                        <p:cTn id="79" dur="800" decel="100000" fill="hold"/>
                                        <p:tgtEl>
                                          <p:spTgt spid="34"/>
                                        </p:tgtEl>
                                        <p:attrNameLst>
                                          <p:attrName>ppt_x</p:attrName>
                                        </p:attrNameLst>
                                      </p:cBhvr>
                                      <p:tavLst>
                                        <p:tav tm="0">
                                          <p:val>
                                            <p:strVal val="#ppt_x+0.4"/>
                                          </p:val>
                                        </p:tav>
                                        <p:tav tm="100000">
                                          <p:val>
                                            <p:strVal val="#ppt_x-0.05"/>
                                          </p:val>
                                        </p:tav>
                                      </p:tavLst>
                                    </p:anim>
                                    <p:anim calcmode="lin" valueType="num">
                                      <p:cBhvr>
                                        <p:cTn id="80" dur="800" decel="100000" fill="hold"/>
                                        <p:tgtEl>
                                          <p:spTgt spid="34"/>
                                        </p:tgtEl>
                                        <p:attrNameLst>
                                          <p:attrName>ppt_y</p:attrName>
                                        </p:attrNameLst>
                                      </p:cBhvr>
                                      <p:tavLst>
                                        <p:tav tm="0">
                                          <p:val>
                                            <p:strVal val="#ppt_y-0.4"/>
                                          </p:val>
                                        </p:tav>
                                        <p:tav tm="100000">
                                          <p:val>
                                            <p:strVal val="#ppt_y+0.1"/>
                                          </p:val>
                                        </p:tav>
                                      </p:tavLst>
                                    </p:anim>
                                    <p:anim calcmode="lin" valueType="num">
                                      <p:cBhvr>
                                        <p:cTn id="81" dur="200" accel="100000" fill="hold">
                                          <p:stCondLst>
                                            <p:cond delay="800"/>
                                          </p:stCondLst>
                                        </p:cTn>
                                        <p:tgtEl>
                                          <p:spTgt spid="34"/>
                                        </p:tgtEl>
                                        <p:attrNameLst>
                                          <p:attrName>ppt_x</p:attrName>
                                        </p:attrNameLst>
                                      </p:cBhvr>
                                      <p:tavLst>
                                        <p:tav tm="0">
                                          <p:val>
                                            <p:strVal val="#ppt_x-0.05"/>
                                          </p:val>
                                        </p:tav>
                                        <p:tav tm="100000">
                                          <p:val>
                                            <p:strVal val="#ppt_x"/>
                                          </p:val>
                                        </p:tav>
                                      </p:tavLst>
                                    </p:anim>
                                    <p:anim calcmode="lin" valueType="num">
                                      <p:cBhvr>
                                        <p:cTn id="82" dur="200" accel="100000" fill="hold">
                                          <p:stCondLst>
                                            <p:cond delay="800"/>
                                          </p:stCondLst>
                                        </p:cTn>
                                        <p:tgtEl>
                                          <p:spTgt spid="34"/>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hand holding a phone&#10;&#10;Description automatically generated">
            <a:extLst>
              <a:ext uri="{FF2B5EF4-FFF2-40B4-BE49-F238E27FC236}">
                <a16:creationId xmlns:a16="http://schemas.microsoft.com/office/drawing/2014/main" id="{264AF917-30F8-2477-7796-655636B1FF82}"/>
              </a:ext>
            </a:extLst>
          </p:cNvPr>
          <p:cNvPicPr>
            <a:picLocks noChangeAspect="1"/>
          </p:cNvPicPr>
          <p:nvPr/>
        </p:nvPicPr>
        <p:blipFill>
          <a:blip r:embed="rId3"/>
          <a:stretch>
            <a:fillRect/>
          </a:stretch>
        </p:blipFill>
        <p:spPr>
          <a:xfrm rot="937713">
            <a:off x="-7644383" y="3162438"/>
            <a:ext cx="3784600" cy="3848100"/>
          </a:xfrm>
          <a:prstGeom prst="rect">
            <a:avLst/>
          </a:prstGeom>
        </p:spPr>
      </p:pic>
      <p:pic>
        <p:nvPicPr>
          <p:cNvPr id="5" name="Picture 4" descr="A yellow bag with blue letters&#10;&#10;Description automatically generated">
            <a:extLst>
              <a:ext uri="{FF2B5EF4-FFF2-40B4-BE49-F238E27FC236}">
                <a16:creationId xmlns:a16="http://schemas.microsoft.com/office/drawing/2014/main" id="{99D9DE68-C591-EA84-16F2-BA091F85D204}"/>
              </a:ext>
            </a:extLst>
          </p:cNvPr>
          <p:cNvPicPr>
            <a:picLocks noChangeAspect="1"/>
          </p:cNvPicPr>
          <p:nvPr/>
        </p:nvPicPr>
        <p:blipFill rotWithShape="1">
          <a:blip r:embed="rId4"/>
          <a:srcRect l="10000" t="66415" r="10000" b="11474"/>
          <a:stretch/>
        </p:blipFill>
        <p:spPr>
          <a:xfrm rot="855436">
            <a:off x="-6247998" y="4833938"/>
            <a:ext cx="851538" cy="234173"/>
          </a:xfrm>
          <a:prstGeom prst="rect">
            <a:avLst/>
          </a:prstGeom>
        </p:spPr>
      </p:pic>
      <p:pic>
        <p:nvPicPr>
          <p:cNvPr id="6" name="Picture 5" descr="A yellow bag with blue letters&#10;&#10;Description automatically generated">
            <a:extLst>
              <a:ext uri="{FF2B5EF4-FFF2-40B4-BE49-F238E27FC236}">
                <a16:creationId xmlns:a16="http://schemas.microsoft.com/office/drawing/2014/main" id="{CE883A11-4142-A6B9-6F2F-42949694B83D}"/>
              </a:ext>
            </a:extLst>
          </p:cNvPr>
          <p:cNvPicPr>
            <a:picLocks noChangeAspect="1"/>
          </p:cNvPicPr>
          <p:nvPr/>
        </p:nvPicPr>
        <p:blipFill rotWithShape="1">
          <a:blip r:embed="rId4"/>
          <a:srcRect l="19986" t="4775" r="17347" b="32244"/>
          <a:stretch/>
        </p:blipFill>
        <p:spPr>
          <a:xfrm rot="960127">
            <a:off x="-5934743" y="4013419"/>
            <a:ext cx="622547" cy="622547"/>
          </a:xfrm>
          <a:prstGeom prst="rect">
            <a:avLst/>
          </a:prstGeom>
        </p:spPr>
      </p:pic>
      <p:pic>
        <p:nvPicPr>
          <p:cNvPr id="14" name="Picture 13" descr="A screenshot of a review&#10;&#10;Description automatically generated">
            <a:extLst>
              <a:ext uri="{FF2B5EF4-FFF2-40B4-BE49-F238E27FC236}">
                <a16:creationId xmlns:a16="http://schemas.microsoft.com/office/drawing/2014/main" id="{D0697243-7177-0E81-B842-CFA1F33EDE12}"/>
              </a:ext>
            </a:extLst>
          </p:cNvPr>
          <p:cNvPicPr>
            <a:picLocks noChangeAspect="1"/>
          </p:cNvPicPr>
          <p:nvPr/>
        </p:nvPicPr>
        <p:blipFill rotWithShape="1">
          <a:blip r:embed="rId5"/>
          <a:srcRect l="26154" t="19408" r="51411" b="56191"/>
          <a:stretch/>
        </p:blipFill>
        <p:spPr>
          <a:xfrm>
            <a:off x="-5378262" y="2492019"/>
            <a:ext cx="1051816" cy="531628"/>
          </a:xfrm>
          <a:prstGeom prst="rect">
            <a:avLst/>
          </a:prstGeom>
        </p:spPr>
      </p:pic>
      <p:pic>
        <p:nvPicPr>
          <p:cNvPr id="15" name="Picture 14" descr="A screenshot of a review&#10;&#10;Description automatically generated">
            <a:extLst>
              <a:ext uri="{FF2B5EF4-FFF2-40B4-BE49-F238E27FC236}">
                <a16:creationId xmlns:a16="http://schemas.microsoft.com/office/drawing/2014/main" id="{3DA00E27-0E78-25D2-93E7-55255E4B0337}"/>
              </a:ext>
            </a:extLst>
          </p:cNvPr>
          <p:cNvPicPr>
            <a:picLocks noChangeAspect="1"/>
          </p:cNvPicPr>
          <p:nvPr/>
        </p:nvPicPr>
        <p:blipFill rotWithShape="1">
          <a:blip r:embed="rId5"/>
          <a:srcRect l="26382" t="74685" r="51183" b="280"/>
          <a:stretch/>
        </p:blipFill>
        <p:spPr>
          <a:xfrm>
            <a:off x="-4766722" y="3296874"/>
            <a:ext cx="843827" cy="437597"/>
          </a:xfrm>
          <a:prstGeom prst="rect">
            <a:avLst/>
          </a:prstGeom>
        </p:spPr>
      </p:pic>
      <p:pic>
        <p:nvPicPr>
          <p:cNvPr id="16" name="Picture 15" descr="A screenshot of a review&#10;&#10;Description automatically generated">
            <a:extLst>
              <a:ext uri="{FF2B5EF4-FFF2-40B4-BE49-F238E27FC236}">
                <a16:creationId xmlns:a16="http://schemas.microsoft.com/office/drawing/2014/main" id="{25F49080-49CD-DB86-5ADE-A2102E7978A4}"/>
              </a:ext>
            </a:extLst>
          </p:cNvPr>
          <p:cNvPicPr>
            <a:picLocks noChangeAspect="1"/>
          </p:cNvPicPr>
          <p:nvPr/>
        </p:nvPicPr>
        <p:blipFill rotWithShape="1">
          <a:blip r:embed="rId5"/>
          <a:srcRect l="76404" t="74684"/>
          <a:stretch/>
        </p:blipFill>
        <p:spPr>
          <a:xfrm>
            <a:off x="-6435930" y="2694718"/>
            <a:ext cx="854875" cy="426234"/>
          </a:xfrm>
          <a:prstGeom prst="rect">
            <a:avLst/>
          </a:prstGeom>
        </p:spPr>
      </p:pic>
      <p:pic>
        <p:nvPicPr>
          <p:cNvPr id="17" name="Picture 16" descr="A screenshot of a review&#10;&#10;Description automatically generated">
            <a:extLst>
              <a:ext uri="{FF2B5EF4-FFF2-40B4-BE49-F238E27FC236}">
                <a16:creationId xmlns:a16="http://schemas.microsoft.com/office/drawing/2014/main" id="{441AFC01-0A59-E0AB-9B11-38AA00F391A4}"/>
              </a:ext>
            </a:extLst>
          </p:cNvPr>
          <p:cNvPicPr>
            <a:picLocks noChangeAspect="1"/>
          </p:cNvPicPr>
          <p:nvPr/>
        </p:nvPicPr>
        <p:blipFill rotWithShape="1">
          <a:blip r:embed="rId5"/>
          <a:srcRect l="52008" t="18525" r="25557" b="56159"/>
          <a:stretch/>
        </p:blipFill>
        <p:spPr>
          <a:xfrm>
            <a:off x="-6132532" y="1946693"/>
            <a:ext cx="887159" cy="465218"/>
          </a:xfrm>
          <a:prstGeom prst="rect">
            <a:avLst/>
          </a:prstGeom>
        </p:spPr>
      </p:pic>
      <p:pic>
        <p:nvPicPr>
          <p:cNvPr id="18" name="Picture 17" descr="A screenshot of a review&#10;&#10;Description automatically generated">
            <a:extLst>
              <a:ext uri="{FF2B5EF4-FFF2-40B4-BE49-F238E27FC236}">
                <a16:creationId xmlns:a16="http://schemas.microsoft.com/office/drawing/2014/main" id="{5EB4ABCA-1297-1E54-58BB-C1BD45A2CE5D}"/>
              </a:ext>
            </a:extLst>
          </p:cNvPr>
          <p:cNvPicPr>
            <a:picLocks noChangeAspect="1"/>
          </p:cNvPicPr>
          <p:nvPr/>
        </p:nvPicPr>
        <p:blipFill rotWithShape="1">
          <a:blip r:embed="rId5"/>
          <a:srcRect l="1" t="16437" r="78570" b="57090"/>
          <a:stretch/>
        </p:blipFill>
        <p:spPr>
          <a:xfrm>
            <a:off x="-7546041" y="2386275"/>
            <a:ext cx="926037" cy="531628"/>
          </a:xfrm>
          <a:prstGeom prst="rect">
            <a:avLst/>
          </a:prstGeom>
        </p:spPr>
      </p:pic>
      <p:pic>
        <p:nvPicPr>
          <p:cNvPr id="19" name="Picture 18" descr="A screenshot of a review&#10;&#10;Description automatically generated">
            <a:extLst>
              <a:ext uri="{FF2B5EF4-FFF2-40B4-BE49-F238E27FC236}">
                <a16:creationId xmlns:a16="http://schemas.microsoft.com/office/drawing/2014/main" id="{48D354B4-D779-E4AD-6A65-C123D0045F2D}"/>
              </a:ext>
            </a:extLst>
          </p:cNvPr>
          <p:cNvPicPr>
            <a:picLocks noChangeAspect="1"/>
          </p:cNvPicPr>
          <p:nvPr/>
        </p:nvPicPr>
        <p:blipFill rotWithShape="1">
          <a:blip r:embed="rId5"/>
          <a:srcRect l="76816" t="16302" r="749" b="58382"/>
          <a:stretch/>
        </p:blipFill>
        <p:spPr>
          <a:xfrm>
            <a:off x="-4118352" y="4419396"/>
            <a:ext cx="1013801" cy="531628"/>
          </a:xfrm>
          <a:prstGeom prst="rect">
            <a:avLst/>
          </a:prstGeom>
        </p:spPr>
      </p:pic>
      <p:pic>
        <p:nvPicPr>
          <p:cNvPr id="20" name="Picture 19" descr="A blue thumb up in a speech bubble&#10;&#10;Description automatically generated">
            <a:extLst>
              <a:ext uri="{FF2B5EF4-FFF2-40B4-BE49-F238E27FC236}">
                <a16:creationId xmlns:a16="http://schemas.microsoft.com/office/drawing/2014/main" id="{47D210A8-9458-6BBC-90BF-4D2A94E0FB3D}"/>
              </a:ext>
            </a:extLst>
          </p:cNvPr>
          <p:cNvPicPr>
            <a:picLocks noChangeAspect="1"/>
          </p:cNvPicPr>
          <p:nvPr/>
        </p:nvPicPr>
        <p:blipFill rotWithShape="1">
          <a:blip r:embed="rId6"/>
          <a:srcRect r="19599" b="25899"/>
          <a:stretch/>
        </p:blipFill>
        <p:spPr>
          <a:xfrm>
            <a:off x="-4181195" y="3679774"/>
            <a:ext cx="615478" cy="605072"/>
          </a:xfrm>
          <a:prstGeom prst="rect">
            <a:avLst/>
          </a:prstGeom>
        </p:spPr>
      </p:pic>
      <p:pic>
        <p:nvPicPr>
          <p:cNvPr id="21" name="Picture 20" descr="A blue thumb up in a speech bubble&#10;&#10;Description automatically generated">
            <a:extLst>
              <a:ext uri="{FF2B5EF4-FFF2-40B4-BE49-F238E27FC236}">
                <a16:creationId xmlns:a16="http://schemas.microsoft.com/office/drawing/2014/main" id="{8E82CD50-0C82-FDFE-532E-C5F507414BFC}"/>
              </a:ext>
            </a:extLst>
          </p:cNvPr>
          <p:cNvPicPr>
            <a:picLocks noChangeAspect="1"/>
          </p:cNvPicPr>
          <p:nvPr/>
        </p:nvPicPr>
        <p:blipFill rotWithShape="1">
          <a:blip r:embed="rId6"/>
          <a:srcRect r="19599" b="25899"/>
          <a:stretch/>
        </p:blipFill>
        <p:spPr>
          <a:xfrm>
            <a:off x="-7654750" y="3362159"/>
            <a:ext cx="615478" cy="605072"/>
          </a:xfrm>
          <a:prstGeom prst="rect">
            <a:avLst/>
          </a:prstGeom>
        </p:spPr>
      </p:pic>
      <p:pic>
        <p:nvPicPr>
          <p:cNvPr id="22" name="Graphic 21" descr="Comment Dislike with solid fill">
            <a:extLst>
              <a:ext uri="{FF2B5EF4-FFF2-40B4-BE49-F238E27FC236}">
                <a16:creationId xmlns:a16="http://schemas.microsoft.com/office/drawing/2014/main" id="{3954AE1C-F112-F998-4E7E-3E5F78A1725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26736" y="2620850"/>
            <a:ext cx="537680" cy="537680"/>
          </a:xfrm>
          <a:prstGeom prst="rect">
            <a:avLst/>
          </a:prstGeom>
        </p:spPr>
      </p:pic>
      <p:pic>
        <p:nvPicPr>
          <p:cNvPr id="23" name="Graphic 22" descr="Comment Dislike with solid fill">
            <a:extLst>
              <a:ext uri="{FF2B5EF4-FFF2-40B4-BE49-F238E27FC236}">
                <a16:creationId xmlns:a16="http://schemas.microsoft.com/office/drawing/2014/main" id="{04327630-597A-35BB-9E63-F5596B7ABE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31593" y="4665810"/>
            <a:ext cx="772787" cy="772787"/>
          </a:xfrm>
          <a:prstGeom prst="rect">
            <a:avLst/>
          </a:prstGeom>
        </p:spPr>
      </p:pic>
      <p:sp>
        <p:nvSpPr>
          <p:cNvPr id="24" name="TextBox 23">
            <a:extLst>
              <a:ext uri="{FF2B5EF4-FFF2-40B4-BE49-F238E27FC236}">
                <a16:creationId xmlns:a16="http://schemas.microsoft.com/office/drawing/2014/main" id="{6C194C74-2A7B-0324-FC2C-F83D45DF1D25}"/>
              </a:ext>
            </a:extLst>
          </p:cNvPr>
          <p:cNvSpPr txBox="1"/>
          <p:nvPr/>
        </p:nvSpPr>
        <p:spPr>
          <a:xfrm>
            <a:off x="-159222" y="-1765117"/>
            <a:ext cx="12192000" cy="1015663"/>
          </a:xfrm>
          <a:prstGeom prst="rect">
            <a:avLst/>
          </a:prstGeom>
          <a:noFill/>
        </p:spPr>
        <p:txBody>
          <a:bodyPr wrap="square" rtlCol="0">
            <a:spAutoFit/>
          </a:bodyPr>
          <a:lstStyle/>
          <a:p>
            <a:pPr algn="ctr"/>
            <a:r>
              <a:rPr lang="en-US" sz="6000" b="1" i="0" u="none" strike="noStrike" spc="-50" dirty="0">
                <a:solidFill>
                  <a:srgbClr val="117AD4"/>
                </a:solidFill>
                <a:effectLst/>
                <a:latin typeface="Gurmukhi MN" panose="02020600050405020304" pitchFamily="18" charset="0"/>
                <a:ea typeface="Ayuthaya" pitchFamily="2" charset="-34"/>
                <a:cs typeface="Gurmukhi MN" panose="02020600050405020304" pitchFamily="18" charset="0"/>
              </a:rPr>
              <a:t>Sentiment Analysis using Python</a:t>
            </a:r>
          </a:p>
        </p:txBody>
      </p:sp>
      <p:sp>
        <p:nvSpPr>
          <p:cNvPr id="25" name="TextBox 24">
            <a:extLst>
              <a:ext uri="{FF2B5EF4-FFF2-40B4-BE49-F238E27FC236}">
                <a16:creationId xmlns:a16="http://schemas.microsoft.com/office/drawing/2014/main" id="{436A3B5F-34A0-1D5A-7BEA-8EFBD77ECF91}"/>
              </a:ext>
            </a:extLst>
          </p:cNvPr>
          <p:cNvSpPr txBox="1"/>
          <p:nvPr/>
        </p:nvSpPr>
        <p:spPr>
          <a:xfrm>
            <a:off x="-159222" y="-684886"/>
            <a:ext cx="12192000" cy="707886"/>
          </a:xfrm>
          <a:prstGeom prst="rect">
            <a:avLst/>
          </a:prstGeom>
          <a:noFill/>
        </p:spPr>
        <p:txBody>
          <a:bodyPr wrap="square" rtlCol="0">
            <a:spAutoFit/>
          </a:bodyPr>
          <a:lstStyle/>
          <a:p>
            <a:pPr algn="ctr"/>
            <a:r>
              <a:rPr lang="en-US" sz="4000" b="1" spc="-50" dirty="0">
                <a:solidFill>
                  <a:srgbClr val="117AD4"/>
                </a:solidFill>
                <a:latin typeface="Gurmukhi MN" panose="02020600050405020304" pitchFamily="18" charset="0"/>
                <a:ea typeface="Ayuthaya" pitchFamily="2" charset="-34"/>
                <a:cs typeface="Gurmukhi MN" panose="02020600050405020304" pitchFamily="18" charset="0"/>
              </a:rPr>
              <a:t>(updated)</a:t>
            </a:r>
          </a:p>
        </p:txBody>
      </p:sp>
      <p:grpSp>
        <p:nvGrpSpPr>
          <p:cNvPr id="26" name="Group 25">
            <a:extLst>
              <a:ext uri="{FF2B5EF4-FFF2-40B4-BE49-F238E27FC236}">
                <a16:creationId xmlns:a16="http://schemas.microsoft.com/office/drawing/2014/main" id="{C384780E-9BEE-0CFD-DDC7-D2DE0AF2E249}"/>
              </a:ext>
            </a:extLst>
          </p:cNvPr>
          <p:cNvGrpSpPr/>
          <p:nvPr/>
        </p:nvGrpSpPr>
        <p:grpSpPr>
          <a:xfrm>
            <a:off x="13623245" y="2204045"/>
            <a:ext cx="4003732" cy="1157716"/>
            <a:chOff x="4887475" y="2603529"/>
            <a:chExt cx="3783628" cy="875148"/>
          </a:xfrm>
          <a:solidFill>
            <a:schemeClr val="accent1">
              <a:lumMod val="60000"/>
              <a:lumOff val="40000"/>
            </a:schemeClr>
          </a:solidFill>
        </p:grpSpPr>
        <p:sp>
          <p:nvSpPr>
            <p:cNvPr id="27" name="Oval Callout 26">
              <a:extLst>
                <a:ext uri="{FF2B5EF4-FFF2-40B4-BE49-F238E27FC236}">
                  <a16:creationId xmlns:a16="http://schemas.microsoft.com/office/drawing/2014/main" id="{C38A5C30-2596-F8A9-7B70-D7B2AA9BC9FF}"/>
                </a:ext>
              </a:extLst>
            </p:cNvPr>
            <p:cNvSpPr/>
            <p:nvPr/>
          </p:nvSpPr>
          <p:spPr>
            <a:xfrm>
              <a:off x="4887475" y="2603529"/>
              <a:ext cx="3783628" cy="875148"/>
            </a:xfrm>
            <a:prstGeom prst="wedgeEllipseCallout">
              <a:avLst>
                <a:gd name="adj1" fmla="val -52407"/>
                <a:gd name="adj2" fmla="val 44722"/>
              </a:avLst>
            </a:prstGeom>
            <a:solidFill>
              <a:schemeClr val="accent2">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b="1" dirty="0">
                  <a:solidFill>
                    <a:schemeClr val="tx1"/>
                  </a:solidFill>
                </a:rPr>
                <a:t>THAO TRAN </a:t>
              </a:r>
              <a:r>
                <a:rPr lang="en-US" sz="1500" dirty="0">
                  <a:solidFill>
                    <a:schemeClr val="tx1"/>
                  </a:solidFill>
                </a:rPr>
                <a:t>(★★★★★</a:t>
              </a:r>
              <a:r>
                <a:rPr lang="en-US" sz="1200" dirty="0">
                  <a:solidFill>
                    <a:schemeClr val="tx1"/>
                  </a:solidFill>
                </a:rPr>
                <a:t>)</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a:t>
              </a:r>
            </a:p>
          </p:txBody>
        </p:sp>
        <p:pic>
          <p:nvPicPr>
            <p:cNvPr id="28" name="Picture 27" descr="A group of cartoon girls&#10;&#10;Description automatically generated">
              <a:extLst>
                <a:ext uri="{FF2B5EF4-FFF2-40B4-BE49-F238E27FC236}">
                  <a16:creationId xmlns:a16="http://schemas.microsoft.com/office/drawing/2014/main" id="{32B31188-113A-B34C-461C-E4F917DE1C90}"/>
                </a:ext>
              </a:extLst>
            </p:cNvPr>
            <p:cNvPicPr>
              <a:picLocks noChangeAspect="1"/>
            </p:cNvPicPr>
            <p:nvPr/>
          </p:nvPicPr>
          <p:blipFill rotWithShape="1">
            <a:blip r:embed="rId9"/>
            <a:srcRect l="51887" t="49565" b="4548"/>
            <a:stretch/>
          </p:blipFill>
          <p:spPr>
            <a:xfrm>
              <a:off x="7648322" y="2761797"/>
              <a:ext cx="455177" cy="434111"/>
            </a:xfrm>
            <a:prstGeom prst="rect">
              <a:avLst/>
            </a:prstGeom>
            <a:grpFill/>
          </p:spPr>
        </p:pic>
      </p:grpSp>
      <p:grpSp>
        <p:nvGrpSpPr>
          <p:cNvPr id="29" name="Group 28">
            <a:extLst>
              <a:ext uri="{FF2B5EF4-FFF2-40B4-BE49-F238E27FC236}">
                <a16:creationId xmlns:a16="http://schemas.microsoft.com/office/drawing/2014/main" id="{102CFB59-A83C-10B5-1788-02BAA7834C4D}"/>
              </a:ext>
            </a:extLst>
          </p:cNvPr>
          <p:cNvGrpSpPr/>
          <p:nvPr/>
        </p:nvGrpSpPr>
        <p:grpSpPr>
          <a:xfrm>
            <a:off x="15909132" y="3361759"/>
            <a:ext cx="3894750" cy="1119245"/>
            <a:chOff x="7200861" y="3476150"/>
            <a:chExt cx="2950668" cy="776378"/>
          </a:xfrm>
          <a:solidFill>
            <a:schemeClr val="accent1">
              <a:lumMod val="60000"/>
              <a:lumOff val="40000"/>
            </a:schemeClr>
          </a:solidFill>
        </p:grpSpPr>
        <p:sp>
          <p:nvSpPr>
            <p:cNvPr id="30" name="Oval Callout 29">
              <a:extLst>
                <a:ext uri="{FF2B5EF4-FFF2-40B4-BE49-F238E27FC236}">
                  <a16:creationId xmlns:a16="http://schemas.microsoft.com/office/drawing/2014/main" id="{59988748-B7FD-7679-E46C-1328541C10BC}"/>
                </a:ext>
              </a:extLst>
            </p:cNvPr>
            <p:cNvSpPr/>
            <p:nvPr/>
          </p:nvSpPr>
          <p:spPr>
            <a:xfrm>
              <a:off x="7200861" y="3476150"/>
              <a:ext cx="2950668" cy="776378"/>
            </a:xfrm>
            <a:prstGeom prst="wedgeEllipseCallout">
              <a:avLst>
                <a:gd name="adj1" fmla="val -63516"/>
                <a:gd name="adj2" fmla="val 53611"/>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b="1" dirty="0">
                  <a:solidFill>
                    <a:schemeClr val="tx1"/>
                  </a:solidFill>
                </a:rPr>
                <a:t>THU TRAN </a:t>
              </a:r>
              <a:r>
                <a:rPr lang="en-US" sz="1500" dirty="0">
                  <a:solidFill>
                    <a:schemeClr val="tx1"/>
                  </a:solidFill>
                </a:rPr>
                <a:t>(★★★)</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a:t>
              </a:r>
            </a:p>
          </p:txBody>
        </p:sp>
        <p:pic>
          <p:nvPicPr>
            <p:cNvPr id="31" name="Picture 30" descr="A cartoon of a person wearing glasses&#10;&#10;Description automatically generated">
              <a:extLst>
                <a:ext uri="{FF2B5EF4-FFF2-40B4-BE49-F238E27FC236}">
                  <a16:creationId xmlns:a16="http://schemas.microsoft.com/office/drawing/2014/main" id="{1025EF1A-2F57-6DDC-6664-7214ECB80678}"/>
                </a:ext>
              </a:extLst>
            </p:cNvPr>
            <p:cNvPicPr>
              <a:picLocks noChangeAspect="1"/>
            </p:cNvPicPr>
            <p:nvPr/>
          </p:nvPicPr>
          <p:blipFill>
            <a:blip r:embed="rId10"/>
            <a:stretch>
              <a:fillRect/>
            </a:stretch>
          </p:blipFill>
          <p:spPr>
            <a:xfrm>
              <a:off x="9253449" y="3643325"/>
              <a:ext cx="418520" cy="418520"/>
            </a:xfrm>
            <a:prstGeom prst="rect">
              <a:avLst/>
            </a:prstGeom>
            <a:grpFill/>
            <a:ln>
              <a:noFill/>
            </a:ln>
          </p:spPr>
        </p:pic>
      </p:grpSp>
      <p:grpSp>
        <p:nvGrpSpPr>
          <p:cNvPr id="34" name="Group 33">
            <a:extLst>
              <a:ext uri="{FF2B5EF4-FFF2-40B4-BE49-F238E27FC236}">
                <a16:creationId xmlns:a16="http://schemas.microsoft.com/office/drawing/2014/main" id="{5823402F-5567-3080-B3EB-220F3FB49A59}"/>
              </a:ext>
            </a:extLst>
          </p:cNvPr>
          <p:cNvGrpSpPr/>
          <p:nvPr/>
        </p:nvGrpSpPr>
        <p:grpSpPr>
          <a:xfrm>
            <a:off x="17249327" y="4742528"/>
            <a:ext cx="3843117" cy="1217795"/>
            <a:chOff x="7959023" y="5131588"/>
            <a:chExt cx="3843117" cy="1217795"/>
          </a:xfrm>
        </p:grpSpPr>
        <p:sp>
          <p:nvSpPr>
            <p:cNvPr id="32" name="Oval Callout 31">
              <a:extLst>
                <a:ext uri="{FF2B5EF4-FFF2-40B4-BE49-F238E27FC236}">
                  <a16:creationId xmlns:a16="http://schemas.microsoft.com/office/drawing/2014/main" id="{695A29BC-BFFD-5923-F2B5-C5BAB3B5DDB6}"/>
                </a:ext>
              </a:extLst>
            </p:cNvPr>
            <p:cNvSpPr/>
            <p:nvPr/>
          </p:nvSpPr>
          <p:spPr>
            <a:xfrm>
              <a:off x="7959023" y="5131588"/>
              <a:ext cx="3843117" cy="1217795"/>
            </a:xfrm>
            <a:prstGeom prst="wedgeEllipseCallout">
              <a:avLst>
                <a:gd name="adj1" fmla="val -60831"/>
                <a:gd name="adj2" fmla="val 48454"/>
              </a:avLst>
            </a:prstGeom>
            <a:solidFill>
              <a:schemeClr val="accent5">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b="1" dirty="0">
                  <a:solidFill>
                    <a:schemeClr val="tx1"/>
                  </a:solidFill>
                </a:rPr>
                <a:t>HUITING WU </a:t>
              </a:r>
              <a:r>
                <a:rPr lang="en-US" sz="1500" dirty="0">
                  <a:solidFill>
                    <a:schemeClr val="tx1"/>
                  </a:solidFill>
                </a:rPr>
                <a:t>(★★★★)</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a:t>
              </a:r>
            </a:p>
          </p:txBody>
        </p:sp>
        <p:pic>
          <p:nvPicPr>
            <p:cNvPr id="33" name="Picture 32" descr="A group of cartoon girls&#10;&#10;Description automatically generated">
              <a:extLst>
                <a:ext uri="{FF2B5EF4-FFF2-40B4-BE49-F238E27FC236}">
                  <a16:creationId xmlns:a16="http://schemas.microsoft.com/office/drawing/2014/main" id="{968C388A-DBEB-7942-B1CF-82C933BDAF98}"/>
                </a:ext>
              </a:extLst>
            </p:cNvPr>
            <p:cNvPicPr>
              <a:picLocks noChangeAspect="1"/>
            </p:cNvPicPr>
            <p:nvPr/>
          </p:nvPicPr>
          <p:blipFill rotWithShape="1">
            <a:blip r:embed="rId9"/>
            <a:srcRect l="916" t="1423" r="49623" b="50000"/>
            <a:stretch/>
          </p:blipFill>
          <p:spPr>
            <a:xfrm>
              <a:off x="10821297" y="5475548"/>
              <a:ext cx="448822" cy="440802"/>
            </a:xfrm>
            <a:prstGeom prst="rect">
              <a:avLst/>
            </a:prstGeom>
          </p:spPr>
        </p:pic>
      </p:grpSp>
      <p:grpSp>
        <p:nvGrpSpPr>
          <p:cNvPr id="80" name="Group 79">
            <a:extLst>
              <a:ext uri="{FF2B5EF4-FFF2-40B4-BE49-F238E27FC236}">
                <a16:creationId xmlns:a16="http://schemas.microsoft.com/office/drawing/2014/main" id="{42261D7E-C7E8-024F-0679-F114A1D5C56B}"/>
              </a:ext>
            </a:extLst>
          </p:cNvPr>
          <p:cNvGrpSpPr/>
          <p:nvPr/>
        </p:nvGrpSpPr>
        <p:grpSpPr>
          <a:xfrm>
            <a:off x="140400" y="251600"/>
            <a:ext cx="1280160" cy="1097280"/>
            <a:chOff x="210422" y="2752746"/>
            <a:chExt cx="1627632" cy="1371600"/>
          </a:xfrm>
        </p:grpSpPr>
        <p:sp>
          <p:nvSpPr>
            <p:cNvPr id="54" name="Hexagon 53">
              <a:extLst>
                <a:ext uri="{FF2B5EF4-FFF2-40B4-BE49-F238E27FC236}">
                  <a16:creationId xmlns:a16="http://schemas.microsoft.com/office/drawing/2014/main" id="{8595FDCB-7856-2F8E-25DA-C81AEEE5839D}"/>
                </a:ext>
              </a:extLst>
            </p:cNvPr>
            <p:cNvSpPr/>
            <p:nvPr/>
          </p:nvSpPr>
          <p:spPr>
            <a:xfrm>
              <a:off x="210422" y="275274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Graphic 68" descr="Badge 1 with solid fill">
              <a:extLst>
                <a:ext uri="{FF2B5EF4-FFF2-40B4-BE49-F238E27FC236}">
                  <a16:creationId xmlns:a16="http://schemas.microsoft.com/office/drawing/2014/main" id="{412E6701-3AD4-84D5-FB5B-042CCC4EF97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7038" y="3011503"/>
              <a:ext cx="914400" cy="914400"/>
            </a:xfrm>
            <a:prstGeom prst="rect">
              <a:avLst/>
            </a:prstGeom>
          </p:spPr>
        </p:pic>
      </p:grpSp>
      <p:grpSp>
        <p:nvGrpSpPr>
          <p:cNvPr id="81" name="Group 80">
            <a:extLst>
              <a:ext uri="{FF2B5EF4-FFF2-40B4-BE49-F238E27FC236}">
                <a16:creationId xmlns:a16="http://schemas.microsoft.com/office/drawing/2014/main" id="{5848CCF7-B1F7-B407-D2CD-12874C64B8EF}"/>
              </a:ext>
            </a:extLst>
          </p:cNvPr>
          <p:cNvGrpSpPr/>
          <p:nvPr/>
        </p:nvGrpSpPr>
        <p:grpSpPr>
          <a:xfrm>
            <a:off x="967727" y="1588882"/>
            <a:ext cx="1280160" cy="1097280"/>
            <a:chOff x="2755922" y="2772466"/>
            <a:chExt cx="1627632" cy="1371600"/>
          </a:xfrm>
        </p:grpSpPr>
        <p:sp>
          <p:nvSpPr>
            <p:cNvPr id="60" name="Hexagon 59">
              <a:extLst>
                <a:ext uri="{FF2B5EF4-FFF2-40B4-BE49-F238E27FC236}">
                  <a16:creationId xmlns:a16="http://schemas.microsoft.com/office/drawing/2014/main" id="{025FD376-B401-FE48-BF26-27B4BD835AA8}"/>
                </a:ext>
              </a:extLst>
            </p:cNvPr>
            <p:cNvSpPr/>
            <p:nvPr/>
          </p:nvSpPr>
          <p:spPr>
            <a:xfrm>
              <a:off x="2755922" y="277246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Graphic 70" descr="Badge with solid fill">
              <a:extLst>
                <a:ext uri="{FF2B5EF4-FFF2-40B4-BE49-F238E27FC236}">
                  <a16:creationId xmlns:a16="http://schemas.microsoft.com/office/drawing/2014/main" id="{AD676F30-72CC-6845-3658-F1926DC3842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12538" y="3001066"/>
              <a:ext cx="914400" cy="914400"/>
            </a:xfrm>
            <a:prstGeom prst="rect">
              <a:avLst/>
            </a:prstGeom>
          </p:spPr>
        </p:pic>
      </p:grpSp>
      <p:grpSp>
        <p:nvGrpSpPr>
          <p:cNvPr id="82" name="Group 81">
            <a:extLst>
              <a:ext uri="{FF2B5EF4-FFF2-40B4-BE49-F238E27FC236}">
                <a16:creationId xmlns:a16="http://schemas.microsoft.com/office/drawing/2014/main" id="{6A7F70EF-EFED-C1F4-AFB4-2EBFD484180C}"/>
              </a:ext>
            </a:extLst>
          </p:cNvPr>
          <p:cNvGrpSpPr/>
          <p:nvPr/>
        </p:nvGrpSpPr>
        <p:grpSpPr>
          <a:xfrm>
            <a:off x="1795054" y="2926164"/>
            <a:ext cx="1280160" cy="1097280"/>
            <a:chOff x="5301422" y="2772466"/>
            <a:chExt cx="1627632" cy="1371600"/>
          </a:xfrm>
        </p:grpSpPr>
        <p:sp>
          <p:nvSpPr>
            <p:cNvPr id="62" name="Hexagon 61">
              <a:extLst>
                <a:ext uri="{FF2B5EF4-FFF2-40B4-BE49-F238E27FC236}">
                  <a16:creationId xmlns:a16="http://schemas.microsoft.com/office/drawing/2014/main" id="{8C595034-7CD4-1559-1BD6-6E7F9449864E}"/>
                </a:ext>
              </a:extLst>
            </p:cNvPr>
            <p:cNvSpPr/>
            <p:nvPr/>
          </p:nvSpPr>
          <p:spPr>
            <a:xfrm>
              <a:off x="5301422" y="277246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descr="Badge 3 with solid fill">
              <a:extLst>
                <a:ext uri="{FF2B5EF4-FFF2-40B4-BE49-F238E27FC236}">
                  <a16:creationId xmlns:a16="http://schemas.microsoft.com/office/drawing/2014/main" id="{0A010CC1-BCD2-173A-2A16-824A01C97E2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658038" y="3001066"/>
              <a:ext cx="914400" cy="914400"/>
            </a:xfrm>
            <a:prstGeom prst="rect">
              <a:avLst/>
            </a:prstGeom>
          </p:spPr>
        </p:pic>
      </p:grpSp>
      <p:grpSp>
        <p:nvGrpSpPr>
          <p:cNvPr id="83" name="Group 82">
            <a:extLst>
              <a:ext uri="{FF2B5EF4-FFF2-40B4-BE49-F238E27FC236}">
                <a16:creationId xmlns:a16="http://schemas.microsoft.com/office/drawing/2014/main" id="{352E60DD-43AF-0BD0-0163-2E67136862E7}"/>
              </a:ext>
            </a:extLst>
          </p:cNvPr>
          <p:cNvGrpSpPr/>
          <p:nvPr/>
        </p:nvGrpSpPr>
        <p:grpSpPr>
          <a:xfrm>
            <a:off x="2622382" y="4263446"/>
            <a:ext cx="1280160" cy="1097280"/>
            <a:chOff x="7846922" y="2772466"/>
            <a:chExt cx="1627632" cy="1371600"/>
          </a:xfrm>
        </p:grpSpPr>
        <p:sp>
          <p:nvSpPr>
            <p:cNvPr id="63" name="Hexagon 62">
              <a:extLst>
                <a:ext uri="{FF2B5EF4-FFF2-40B4-BE49-F238E27FC236}">
                  <a16:creationId xmlns:a16="http://schemas.microsoft.com/office/drawing/2014/main" id="{39F5C3FA-C29C-5397-6A7B-C083EBACF344}"/>
                </a:ext>
              </a:extLst>
            </p:cNvPr>
            <p:cNvSpPr/>
            <p:nvPr/>
          </p:nvSpPr>
          <p:spPr>
            <a:xfrm>
              <a:off x="7846922" y="277246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Graphic 74" descr="Badge 4 with solid fill">
              <a:extLst>
                <a:ext uri="{FF2B5EF4-FFF2-40B4-BE49-F238E27FC236}">
                  <a16:creationId xmlns:a16="http://schemas.microsoft.com/office/drawing/2014/main" id="{635E07D0-3907-CA4D-8462-526D416CBEE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203538" y="3001066"/>
              <a:ext cx="914400" cy="914400"/>
            </a:xfrm>
            <a:prstGeom prst="rect">
              <a:avLst/>
            </a:prstGeom>
          </p:spPr>
        </p:pic>
      </p:grpSp>
      <p:grpSp>
        <p:nvGrpSpPr>
          <p:cNvPr id="84" name="Group 83">
            <a:extLst>
              <a:ext uri="{FF2B5EF4-FFF2-40B4-BE49-F238E27FC236}">
                <a16:creationId xmlns:a16="http://schemas.microsoft.com/office/drawing/2014/main" id="{4C3B1E2F-60F1-C703-76D3-45F16EA90AD8}"/>
              </a:ext>
            </a:extLst>
          </p:cNvPr>
          <p:cNvGrpSpPr/>
          <p:nvPr/>
        </p:nvGrpSpPr>
        <p:grpSpPr>
          <a:xfrm>
            <a:off x="3449710" y="5600728"/>
            <a:ext cx="1280160" cy="1097280"/>
            <a:chOff x="10392424" y="2782903"/>
            <a:chExt cx="1627632" cy="1371600"/>
          </a:xfrm>
        </p:grpSpPr>
        <p:sp>
          <p:nvSpPr>
            <p:cNvPr id="64" name="Hexagon 63">
              <a:extLst>
                <a:ext uri="{FF2B5EF4-FFF2-40B4-BE49-F238E27FC236}">
                  <a16:creationId xmlns:a16="http://schemas.microsoft.com/office/drawing/2014/main" id="{24A95318-2D48-66DA-989C-029AA46354F6}"/>
                </a:ext>
              </a:extLst>
            </p:cNvPr>
            <p:cNvSpPr/>
            <p:nvPr/>
          </p:nvSpPr>
          <p:spPr>
            <a:xfrm>
              <a:off x="10392424" y="2782903"/>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Graphic 76" descr="Badge 5 with solid fill">
              <a:extLst>
                <a:ext uri="{FF2B5EF4-FFF2-40B4-BE49-F238E27FC236}">
                  <a16:creationId xmlns:a16="http://schemas.microsoft.com/office/drawing/2014/main" id="{6F6DA24A-440D-0936-B53F-1AAC7F2A8BF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749040" y="3011503"/>
              <a:ext cx="914400" cy="914400"/>
            </a:xfrm>
            <a:prstGeom prst="rect">
              <a:avLst/>
            </a:prstGeom>
          </p:spPr>
        </p:pic>
      </p:grpSp>
      <p:sp>
        <p:nvSpPr>
          <p:cNvPr id="103" name="Chevron 102">
            <a:extLst>
              <a:ext uri="{FF2B5EF4-FFF2-40B4-BE49-F238E27FC236}">
                <a16:creationId xmlns:a16="http://schemas.microsoft.com/office/drawing/2014/main" id="{64EC7ECF-7E2B-4B80-3A7F-3E0D94452924}"/>
              </a:ext>
            </a:extLst>
          </p:cNvPr>
          <p:cNvSpPr/>
          <p:nvPr/>
        </p:nvSpPr>
        <p:spPr>
          <a:xfrm>
            <a:off x="1607806" y="446297"/>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DATA PROCESSING</a:t>
            </a:r>
          </a:p>
        </p:txBody>
      </p:sp>
      <p:sp>
        <p:nvSpPr>
          <p:cNvPr id="104" name="Chevron 103">
            <a:extLst>
              <a:ext uri="{FF2B5EF4-FFF2-40B4-BE49-F238E27FC236}">
                <a16:creationId xmlns:a16="http://schemas.microsoft.com/office/drawing/2014/main" id="{29123BBE-7BE6-204A-E11E-F969B619019B}"/>
              </a:ext>
            </a:extLst>
          </p:cNvPr>
          <p:cNvSpPr/>
          <p:nvPr/>
        </p:nvSpPr>
        <p:spPr>
          <a:xfrm>
            <a:off x="2439032" y="1783579"/>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WORDCLOUD</a:t>
            </a:r>
          </a:p>
        </p:txBody>
      </p:sp>
      <p:sp>
        <p:nvSpPr>
          <p:cNvPr id="105" name="Chevron 104">
            <a:extLst>
              <a:ext uri="{FF2B5EF4-FFF2-40B4-BE49-F238E27FC236}">
                <a16:creationId xmlns:a16="http://schemas.microsoft.com/office/drawing/2014/main" id="{D47E79EF-A9C4-D5FC-047F-36C885674137}"/>
              </a:ext>
            </a:extLst>
          </p:cNvPr>
          <p:cNvSpPr/>
          <p:nvPr/>
        </p:nvSpPr>
        <p:spPr>
          <a:xfrm>
            <a:off x="3270258" y="3120861"/>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TF-IDF SCORE</a:t>
            </a:r>
          </a:p>
        </p:txBody>
      </p:sp>
      <p:sp>
        <p:nvSpPr>
          <p:cNvPr id="106" name="Chevron 105">
            <a:extLst>
              <a:ext uri="{FF2B5EF4-FFF2-40B4-BE49-F238E27FC236}">
                <a16:creationId xmlns:a16="http://schemas.microsoft.com/office/drawing/2014/main" id="{73B49391-F345-C473-327A-0215E32F6785}"/>
              </a:ext>
            </a:extLst>
          </p:cNvPr>
          <p:cNvSpPr/>
          <p:nvPr/>
        </p:nvSpPr>
        <p:spPr>
          <a:xfrm>
            <a:off x="4101484" y="4458143"/>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MACHINE LEARNING MODEL</a:t>
            </a:r>
          </a:p>
        </p:txBody>
      </p:sp>
      <p:sp>
        <p:nvSpPr>
          <p:cNvPr id="107" name="Chevron 106">
            <a:extLst>
              <a:ext uri="{FF2B5EF4-FFF2-40B4-BE49-F238E27FC236}">
                <a16:creationId xmlns:a16="http://schemas.microsoft.com/office/drawing/2014/main" id="{98534470-DBB2-F70A-6047-BB4188F519D0}"/>
              </a:ext>
            </a:extLst>
          </p:cNvPr>
          <p:cNvSpPr/>
          <p:nvPr/>
        </p:nvSpPr>
        <p:spPr>
          <a:xfrm>
            <a:off x="4932709" y="5795425"/>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SUMMARY</a:t>
            </a:r>
          </a:p>
        </p:txBody>
      </p:sp>
    </p:spTree>
    <p:extLst>
      <p:ext uri="{BB962C8B-B14F-4D97-AF65-F5344CB8AC3E}">
        <p14:creationId xmlns:p14="http://schemas.microsoft.com/office/powerpoint/2010/main" val="1449181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repeatCount="indefinite" fill="hold" nodeType="clickEffect">
                                  <p:stCondLst>
                                    <p:cond delay="0"/>
                                  </p:stCondLst>
                                  <p:endCondLst>
                                    <p:cond evt="onNext" delay="0">
                                      <p:tgtEl>
                                        <p:sldTgt/>
                                      </p:tgtEl>
                                    </p:cond>
                                  </p:end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par>
                                <p:cTn id="11" presetID="23" presetClass="entr" presetSubtype="16" repeatCount="indefinite" fill="hold" nodeType="withEffect">
                                  <p:stCondLst>
                                    <p:cond delay="0"/>
                                  </p:stCondLst>
                                  <p:endCondLst>
                                    <p:cond evt="onNext" delay="0">
                                      <p:tgtEl>
                                        <p:sldTgt/>
                                      </p:tgtEl>
                                    </p:cond>
                                  </p:endCondLst>
                                  <p:childTnLst>
                                    <p:set>
                                      <p:cBhvr>
                                        <p:cTn id="12" dur="1" fill="hold">
                                          <p:stCondLst>
                                            <p:cond delay="0"/>
                                          </p:stCondLst>
                                        </p:cTn>
                                        <p:tgtEl>
                                          <p:spTgt spid="16"/>
                                        </p:tgtEl>
                                        <p:attrNameLst>
                                          <p:attrName>style.visibility</p:attrName>
                                        </p:attrNameLst>
                                      </p:cBhvr>
                                      <p:to>
                                        <p:strVal val="visible"/>
                                      </p:to>
                                    </p:set>
                                    <p:anim calcmode="lin" valueType="num">
                                      <p:cBhvr>
                                        <p:cTn id="13" dur="1250" fill="hold"/>
                                        <p:tgtEl>
                                          <p:spTgt spid="16"/>
                                        </p:tgtEl>
                                        <p:attrNameLst>
                                          <p:attrName>ppt_w</p:attrName>
                                        </p:attrNameLst>
                                      </p:cBhvr>
                                      <p:tavLst>
                                        <p:tav tm="0">
                                          <p:val>
                                            <p:fltVal val="0"/>
                                          </p:val>
                                        </p:tav>
                                        <p:tav tm="100000">
                                          <p:val>
                                            <p:strVal val="#ppt_w"/>
                                          </p:val>
                                        </p:tav>
                                      </p:tavLst>
                                    </p:anim>
                                    <p:anim calcmode="lin" valueType="num">
                                      <p:cBhvr>
                                        <p:cTn id="14" dur="1250" fill="hold"/>
                                        <p:tgtEl>
                                          <p:spTgt spid="16"/>
                                        </p:tgtEl>
                                        <p:attrNameLst>
                                          <p:attrName>ppt_h</p:attrName>
                                        </p:attrNameLst>
                                      </p:cBhvr>
                                      <p:tavLst>
                                        <p:tav tm="0">
                                          <p:val>
                                            <p:fltVal val="0"/>
                                          </p:val>
                                        </p:tav>
                                        <p:tav tm="100000">
                                          <p:val>
                                            <p:strVal val="#ppt_h"/>
                                          </p:val>
                                        </p:tav>
                                      </p:tavLst>
                                    </p:anim>
                                  </p:childTnLst>
                                </p:cTn>
                              </p:par>
                              <p:par>
                                <p:cTn id="15" presetID="23" presetClass="entr" presetSubtype="16" repeatCount="indefinite" fill="hold" nodeType="withEffect">
                                  <p:stCondLst>
                                    <p:cond delay="0"/>
                                  </p:stCondLst>
                                  <p:endCondLst>
                                    <p:cond evt="onNext" delay="0">
                                      <p:tgtEl>
                                        <p:sldTgt/>
                                      </p:tgtEl>
                                    </p:cond>
                                  </p:endCondLst>
                                  <p:childTnLst>
                                    <p:set>
                                      <p:cBhvr>
                                        <p:cTn id="16" dur="1" fill="hold">
                                          <p:stCondLst>
                                            <p:cond delay="0"/>
                                          </p:stCondLst>
                                        </p:cTn>
                                        <p:tgtEl>
                                          <p:spTgt spid="21"/>
                                        </p:tgtEl>
                                        <p:attrNameLst>
                                          <p:attrName>style.visibility</p:attrName>
                                        </p:attrNameLst>
                                      </p:cBhvr>
                                      <p:to>
                                        <p:strVal val="visible"/>
                                      </p:to>
                                    </p:set>
                                    <p:anim calcmode="lin" valueType="num">
                                      <p:cBhvr>
                                        <p:cTn id="17" dur="2000" fill="hold"/>
                                        <p:tgtEl>
                                          <p:spTgt spid="21"/>
                                        </p:tgtEl>
                                        <p:attrNameLst>
                                          <p:attrName>ppt_w</p:attrName>
                                        </p:attrNameLst>
                                      </p:cBhvr>
                                      <p:tavLst>
                                        <p:tav tm="0">
                                          <p:val>
                                            <p:fltVal val="0"/>
                                          </p:val>
                                        </p:tav>
                                        <p:tav tm="100000">
                                          <p:val>
                                            <p:strVal val="#ppt_w"/>
                                          </p:val>
                                        </p:tav>
                                      </p:tavLst>
                                    </p:anim>
                                    <p:anim calcmode="lin" valueType="num">
                                      <p:cBhvr>
                                        <p:cTn id="18" dur="2000" fill="hold"/>
                                        <p:tgtEl>
                                          <p:spTgt spid="21"/>
                                        </p:tgtEl>
                                        <p:attrNameLst>
                                          <p:attrName>ppt_h</p:attrName>
                                        </p:attrNameLst>
                                      </p:cBhvr>
                                      <p:tavLst>
                                        <p:tav tm="0">
                                          <p:val>
                                            <p:fltVal val="0"/>
                                          </p:val>
                                        </p:tav>
                                        <p:tav tm="100000">
                                          <p:val>
                                            <p:strVal val="#ppt_h"/>
                                          </p:val>
                                        </p:tav>
                                      </p:tavLst>
                                    </p:anim>
                                  </p:childTnLst>
                                </p:cTn>
                              </p:par>
                              <p:par>
                                <p:cTn id="19" presetID="23" presetClass="entr" presetSubtype="16" repeatCount="indefinite" fill="hold" nodeType="withEffect">
                                  <p:stCondLst>
                                    <p:cond delay="0"/>
                                  </p:stCondLst>
                                  <p:endCondLst>
                                    <p:cond evt="onNext" delay="0">
                                      <p:tgtEl>
                                        <p:sldTgt/>
                                      </p:tgtEl>
                                    </p:cond>
                                  </p:endCondLst>
                                  <p:childTnLst>
                                    <p:set>
                                      <p:cBhvr>
                                        <p:cTn id="20" dur="1" fill="hold">
                                          <p:stCondLst>
                                            <p:cond delay="0"/>
                                          </p:stCondLst>
                                        </p:cTn>
                                        <p:tgtEl>
                                          <p:spTgt spid="18"/>
                                        </p:tgtEl>
                                        <p:attrNameLst>
                                          <p:attrName>style.visibility</p:attrName>
                                        </p:attrNameLst>
                                      </p:cBhvr>
                                      <p:to>
                                        <p:strVal val="visible"/>
                                      </p:to>
                                    </p:set>
                                    <p:anim calcmode="lin" valueType="num">
                                      <p:cBhvr>
                                        <p:cTn id="21" dur="3000" fill="hold"/>
                                        <p:tgtEl>
                                          <p:spTgt spid="18"/>
                                        </p:tgtEl>
                                        <p:attrNameLst>
                                          <p:attrName>ppt_w</p:attrName>
                                        </p:attrNameLst>
                                      </p:cBhvr>
                                      <p:tavLst>
                                        <p:tav tm="0">
                                          <p:val>
                                            <p:fltVal val="0"/>
                                          </p:val>
                                        </p:tav>
                                        <p:tav tm="100000">
                                          <p:val>
                                            <p:strVal val="#ppt_w"/>
                                          </p:val>
                                        </p:tav>
                                      </p:tavLst>
                                    </p:anim>
                                    <p:anim calcmode="lin" valueType="num">
                                      <p:cBhvr>
                                        <p:cTn id="22" dur="3000" fill="hold"/>
                                        <p:tgtEl>
                                          <p:spTgt spid="18"/>
                                        </p:tgtEl>
                                        <p:attrNameLst>
                                          <p:attrName>ppt_h</p:attrName>
                                        </p:attrNameLst>
                                      </p:cBhvr>
                                      <p:tavLst>
                                        <p:tav tm="0">
                                          <p:val>
                                            <p:fltVal val="0"/>
                                          </p:val>
                                        </p:tav>
                                        <p:tav tm="100000">
                                          <p:val>
                                            <p:strVal val="#ppt_h"/>
                                          </p:val>
                                        </p:tav>
                                      </p:tavLst>
                                    </p:anim>
                                  </p:childTnLst>
                                </p:cTn>
                              </p:par>
                              <p:par>
                                <p:cTn id="23" presetID="23" presetClass="entr" presetSubtype="16" repeatCount="indefinite" nodeType="withEffect">
                                  <p:stCondLst>
                                    <p:cond delay="0"/>
                                  </p:stCondLst>
                                  <p:endCondLst>
                                    <p:cond evt="onNext" delay="0">
                                      <p:tgtEl>
                                        <p:sldTgt/>
                                      </p:tgtEl>
                                    </p:cond>
                                  </p:endCondLst>
                                  <p:childTnLst>
                                    <p:set>
                                      <p:cBhvr>
                                        <p:cTn id="24" dur="1" fill="hold">
                                          <p:stCondLst>
                                            <p:cond delay="0"/>
                                          </p:stCondLst>
                                        </p:cTn>
                                        <p:tgtEl>
                                          <p:spTgt spid="20"/>
                                        </p:tgtEl>
                                        <p:attrNameLst>
                                          <p:attrName>style.visibility</p:attrName>
                                        </p:attrNameLst>
                                      </p:cBhvr>
                                      <p:to>
                                        <p:strVal val="visible"/>
                                      </p:to>
                                    </p:set>
                                    <p:anim calcmode="lin" valueType="num">
                                      <p:cBhvr>
                                        <p:cTn id="25" dur="3000" fill="hold"/>
                                        <p:tgtEl>
                                          <p:spTgt spid="20"/>
                                        </p:tgtEl>
                                        <p:attrNameLst>
                                          <p:attrName>ppt_w</p:attrName>
                                        </p:attrNameLst>
                                      </p:cBhvr>
                                      <p:tavLst>
                                        <p:tav tm="0">
                                          <p:val>
                                            <p:fltVal val="0"/>
                                          </p:val>
                                        </p:tav>
                                        <p:tav tm="100000">
                                          <p:val>
                                            <p:strVal val="#ppt_w"/>
                                          </p:val>
                                        </p:tav>
                                      </p:tavLst>
                                    </p:anim>
                                    <p:anim calcmode="lin" valueType="num">
                                      <p:cBhvr>
                                        <p:cTn id="26" dur="3000" fill="hold"/>
                                        <p:tgtEl>
                                          <p:spTgt spid="20"/>
                                        </p:tgtEl>
                                        <p:attrNameLst>
                                          <p:attrName>ppt_h</p:attrName>
                                        </p:attrNameLst>
                                      </p:cBhvr>
                                      <p:tavLst>
                                        <p:tav tm="0">
                                          <p:val>
                                            <p:fltVal val="0"/>
                                          </p:val>
                                        </p:tav>
                                        <p:tav tm="100000">
                                          <p:val>
                                            <p:strVal val="#ppt_h"/>
                                          </p:val>
                                        </p:tav>
                                      </p:tavLst>
                                    </p:anim>
                                  </p:childTnLst>
                                </p:cTn>
                              </p:par>
                              <p:par>
                                <p:cTn id="27" presetID="23" presetClass="entr" presetSubtype="16" repeatCount="indefinite" fill="hold" nodeType="withEffect">
                                  <p:stCondLst>
                                    <p:cond delay="500"/>
                                  </p:stCondLst>
                                  <p:endCondLst>
                                    <p:cond evt="onNext" delay="0">
                                      <p:tgtEl>
                                        <p:sldTgt/>
                                      </p:tgtEl>
                                    </p:cond>
                                  </p:endCondLst>
                                  <p:childTnLst>
                                    <p:set>
                                      <p:cBhvr>
                                        <p:cTn id="28" dur="1" fill="hold">
                                          <p:stCondLst>
                                            <p:cond delay="0"/>
                                          </p:stCondLst>
                                        </p:cTn>
                                        <p:tgtEl>
                                          <p:spTgt spid="14"/>
                                        </p:tgtEl>
                                        <p:attrNameLst>
                                          <p:attrName>style.visibility</p:attrName>
                                        </p:attrNameLst>
                                      </p:cBhvr>
                                      <p:to>
                                        <p:strVal val="visible"/>
                                      </p:to>
                                    </p:set>
                                    <p:anim calcmode="lin" valueType="num">
                                      <p:cBhvr>
                                        <p:cTn id="29" dur="2000" fill="hold"/>
                                        <p:tgtEl>
                                          <p:spTgt spid="14"/>
                                        </p:tgtEl>
                                        <p:attrNameLst>
                                          <p:attrName>ppt_w</p:attrName>
                                        </p:attrNameLst>
                                      </p:cBhvr>
                                      <p:tavLst>
                                        <p:tav tm="0">
                                          <p:val>
                                            <p:fltVal val="0"/>
                                          </p:val>
                                        </p:tav>
                                        <p:tav tm="100000">
                                          <p:val>
                                            <p:strVal val="#ppt_w"/>
                                          </p:val>
                                        </p:tav>
                                      </p:tavLst>
                                    </p:anim>
                                    <p:anim calcmode="lin" valueType="num">
                                      <p:cBhvr>
                                        <p:cTn id="30" dur="2000" fill="hold"/>
                                        <p:tgtEl>
                                          <p:spTgt spid="14"/>
                                        </p:tgtEl>
                                        <p:attrNameLst>
                                          <p:attrName>ppt_h</p:attrName>
                                        </p:attrNameLst>
                                      </p:cBhvr>
                                      <p:tavLst>
                                        <p:tav tm="0">
                                          <p:val>
                                            <p:fltVal val="0"/>
                                          </p:val>
                                        </p:tav>
                                        <p:tav tm="100000">
                                          <p:val>
                                            <p:strVal val="#ppt_h"/>
                                          </p:val>
                                        </p:tav>
                                      </p:tavLst>
                                    </p:anim>
                                  </p:childTnLst>
                                </p:cTn>
                              </p:par>
                              <p:par>
                                <p:cTn id="31" presetID="23" presetClass="entr" presetSubtype="16" repeatCount="indefinite" fill="hold" nodeType="withEffect">
                                  <p:stCondLst>
                                    <p:cond delay="0"/>
                                  </p:stCondLst>
                                  <p:endCondLst>
                                    <p:cond evt="onNext" delay="0">
                                      <p:tgtEl>
                                        <p:sldTgt/>
                                      </p:tgtEl>
                                    </p:cond>
                                  </p:endCondLst>
                                  <p:childTnLst>
                                    <p:set>
                                      <p:cBhvr>
                                        <p:cTn id="32" dur="1" fill="hold">
                                          <p:stCondLst>
                                            <p:cond delay="0"/>
                                          </p:stCondLst>
                                        </p:cTn>
                                        <p:tgtEl>
                                          <p:spTgt spid="19"/>
                                        </p:tgtEl>
                                        <p:attrNameLst>
                                          <p:attrName>style.visibility</p:attrName>
                                        </p:attrNameLst>
                                      </p:cBhvr>
                                      <p:to>
                                        <p:strVal val="visible"/>
                                      </p:to>
                                    </p:set>
                                    <p:anim calcmode="lin" valueType="num">
                                      <p:cBhvr>
                                        <p:cTn id="33" dur="1000" fill="hold"/>
                                        <p:tgtEl>
                                          <p:spTgt spid="19"/>
                                        </p:tgtEl>
                                        <p:attrNameLst>
                                          <p:attrName>ppt_w</p:attrName>
                                        </p:attrNameLst>
                                      </p:cBhvr>
                                      <p:tavLst>
                                        <p:tav tm="0">
                                          <p:val>
                                            <p:fltVal val="0"/>
                                          </p:val>
                                        </p:tav>
                                        <p:tav tm="100000">
                                          <p:val>
                                            <p:strVal val="#ppt_w"/>
                                          </p:val>
                                        </p:tav>
                                      </p:tavLst>
                                    </p:anim>
                                    <p:anim calcmode="lin" valueType="num">
                                      <p:cBhvr>
                                        <p:cTn id="34" dur="1000" fill="hold"/>
                                        <p:tgtEl>
                                          <p:spTgt spid="19"/>
                                        </p:tgtEl>
                                        <p:attrNameLst>
                                          <p:attrName>ppt_h</p:attrName>
                                        </p:attrNameLst>
                                      </p:cBhvr>
                                      <p:tavLst>
                                        <p:tav tm="0">
                                          <p:val>
                                            <p:fltVal val="0"/>
                                          </p:val>
                                        </p:tav>
                                        <p:tav tm="100000">
                                          <p:val>
                                            <p:strVal val="#ppt_h"/>
                                          </p:val>
                                        </p:tav>
                                      </p:tavLst>
                                    </p:anim>
                                  </p:childTnLst>
                                </p:cTn>
                              </p:par>
                              <p:par>
                                <p:cTn id="35" presetID="23" presetClass="entr" presetSubtype="16" repeatCount="indefinite" fill="hold" nodeType="withEffect">
                                  <p:stCondLst>
                                    <p:cond delay="0"/>
                                  </p:stCondLst>
                                  <p:endCondLst>
                                    <p:cond evt="onNext" delay="0">
                                      <p:tgtEl>
                                        <p:sldTgt/>
                                      </p:tgtEl>
                                    </p:cond>
                                  </p:endCondLst>
                                  <p:childTnLst>
                                    <p:set>
                                      <p:cBhvr>
                                        <p:cTn id="36" dur="1" fill="hold">
                                          <p:stCondLst>
                                            <p:cond delay="0"/>
                                          </p:stCondLst>
                                        </p:cTn>
                                        <p:tgtEl>
                                          <p:spTgt spid="22"/>
                                        </p:tgtEl>
                                        <p:attrNameLst>
                                          <p:attrName>style.visibility</p:attrName>
                                        </p:attrNameLst>
                                      </p:cBhvr>
                                      <p:to>
                                        <p:strVal val="visible"/>
                                      </p:to>
                                    </p:set>
                                    <p:anim calcmode="lin" valueType="num">
                                      <p:cBhvr>
                                        <p:cTn id="37" dur="1000" fill="hold"/>
                                        <p:tgtEl>
                                          <p:spTgt spid="22"/>
                                        </p:tgtEl>
                                        <p:attrNameLst>
                                          <p:attrName>ppt_w</p:attrName>
                                        </p:attrNameLst>
                                      </p:cBhvr>
                                      <p:tavLst>
                                        <p:tav tm="0">
                                          <p:val>
                                            <p:fltVal val="0"/>
                                          </p:val>
                                        </p:tav>
                                        <p:tav tm="100000">
                                          <p:val>
                                            <p:strVal val="#ppt_w"/>
                                          </p:val>
                                        </p:tav>
                                      </p:tavLst>
                                    </p:anim>
                                    <p:anim calcmode="lin" valueType="num">
                                      <p:cBhvr>
                                        <p:cTn id="38" dur="1000" fill="hold"/>
                                        <p:tgtEl>
                                          <p:spTgt spid="22"/>
                                        </p:tgtEl>
                                        <p:attrNameLst>
                                          <p:attrName>ppt_h</p:attrName>
                                        </p:attrNameLst>
                                      </p:cBhvr>
                                      <p:tavLst>
                                        <p:tav tm="0">
                                          <p:val>
                                            <p:fltVal val="0"/>
                                          </p:val>
                                        </p:tav>
                                        <p:tav tm="100000">
                                          <p:val>
                                            <p:strVal val="#ppt_h"/>
                                          </p:val>
                                        </p:tav>
                                      </p:tavLst>
                                    </p:anim>
                                  </p:childTnLst>
                                </p:cTn>
                              </p:par>
                              <p:par>
                                <p:cTn id="39" presetID="23" presetClass="entr" presetSubtype="16" repeatCount="indefinite" fill="hold" nodeType="withEffect">
                                  <p:stCondLst>
                                    <p:cond delay="0"/>
                                  </p:stCondLst>
                                  <p:endCondLst>
                                    <p:cond evt="onNext" delay="0">
                                      <p:tgtEl>
                                        <p:sldTgt/>
                                      </p:tgtEl>
                                    </p:cond>
                                  </p:endCondLst>
                                  <p:childTnLst>
                                    <p:set>
                                      <p:cBhvr>
                                        <p:cTn id="40" dur="1" fill="hold">
                                          <p:stCondLst>
                                            <p:cond delay="0"/>
                                          </p:stCondLst>
                                        </p:cTn>
                                        <p:tgtEl>
                                          <p:spTgt spid="17"/>
                                        </p:tgtEl>
                                        <p:attrNameLst>
                                          <p:attrName>style.visibility</p:attrName>
                                        </p:attrNameLst>
                                      </p:cBhvr>
                                      <p:to>
                                        <p:strVal val="visible"/>
                                      </p:to>
                                    </p:set>
                                    <p:anim calcmode="lin" valueType="num">
                                      <p:cBhvr>
                                        <p:cTn id="41" dur="2000" fill="hold"/>
                                        <p:tgtEl>
                                          <p:spTgt spid="17"/>
                                        </p:tgtEl>
                                        <p:attrNameLst>
                                          <p:attrName>ppt_w</p:attrName>
                                        </p:attrNameLst>
                                      </p:cBhvr>
                                      <p:tavLst>
                                        <p:tav tm="0">
                                          <p:val>
                                            <p:fltVal val="0"/>
                                          </p:val>
                                        </p:tav>
                                        <p:tav tm="100000">
                                          <p:val>
                                            <p:strVal val="#ppt_w"/>
                                          </p:val>
                                        </p:tav>
                                      </p:tavLst>
                                    </p:anim>
                                    <p:anim calcmode="lin" valueType="num">
                                      <p:cBhvr>
                                        <p:cTn id="42" dur="2000" fill="hold"/>
                                        <p:tgtEl>
                                          <p:spTgt spid="17"/>
                                        </p:tgtEl>
                                        <p:attrNameLst>
                                          <p:attrName>ppt_h</p:attrName>
                                        </p:attrNameLst>
                                      </p:cBhvr>
                                      <p:tavLst>
                                        <p:tav tm="0">
                                          <p:val>
                                            <p:fltVal val="0"/>
                                          </p:val>
                                        </p:tav>
                                        <p:tav tm="100000">
                                          <p:val>
                                            <p:strVal val="#ppt_h"/>
                                          </p:val>
                                        </p:tav>
                                      </p:tavLst>
                                    </p:anim>
                                  </p:childTnLst>
                                </p:cTn>
                              </p:par>
                              <p:par>
                                <p:cTn id="43" presetID="23" presetClass="entr" presetSubtype="16" repeatCount="indefinite" fill="hold" nodeType="withEffect">
                                  <p:stCondLst>
                                    <p:cond delay="500"/>
                                  </p:stCondLst>
                                  <p:endCondLst>
                                    <p:cond evt="onNext" delay="0">
                                      <p:tgtEl>
                                        <p:sldTgt/>
                                      </p:tgtEl>
                                    </p:cond>
                                  </p:endCondLst>
                                  <p:childTnLst>
                                    <p:set>
                                      <p:cBhvr>
                                        <p:cTn id="44" dur="1" fill="hold">
                                          <p:stCondLst>
                                            <p:cond delay="0"/>
                                          </p:stCondLst>
                                        </p:cTn>
                                        <p:tgtEl>
                                          <p:spTgt spid="22"/>
                                        </p:tgtEl>
                                        <p:attrNameLst>
                                          <p:attrName>style.visibility</p:attrName>
                                        </p:attrNameLst>
                                      </p:cBhvr>
                                      <p:to>
                                        <p:strVal val="visible"/>
                                      </p:to>
                                    </p:set>
                                    <p:anim calcmode="lin" valueType="num">
                                      <p:cBhvr>
                                        <p:cTn id="45" dur="3000" fill="hold"/>
                                        <p:tgtEl>
                                          <p:spTgt spid="22"/>
                                        </p:tgtEl>
                                        <p:attrNameLst>
                                          <p:attrName>ppt_w</p:attrName>
                                        </p:attrNameLst>
                                      </p:cBhvr>
                                      <p:tavLst>
                                        <p:tav tm="0">
                                          <p:val>
                                            <p:fltVal val="0"/>
                                          </p:val>
                                        </p:tav>
                                        <p:tav tm="100000">
                                          <p:val>
                                            <p:strVal val="#ppt_w"/>
                                          </p:val>
                                        </p:tav>
                                      </p:tavLst>
                                    </p:anim>
                                    <p:anim calcmode="lin" valueType="num">
                                      <p:cBhvr>
                                        <p:cTn id="46" dur="3000" fill="hold"/>
                                        <p:tgtEl>
                                          <p:spTgt spid="22"/>
                                        </p:tgtEl>
                                        <p:attrNameLst>
                                          <p:attrName>ppt_h</p:attrName>
                                        </p:attrNameLst>
                                      </p:cBhvr>
                                      <p:tavLst>
                                        <p:tav tm="0">
                                          <p:val>
                                            <p:fltVal val="0"/>
                                          </p:val>
                                        </p:tav>
                                        <p:tav tm="100000">
                                          <p:val>
                                            <p:strVal val="#ppt_h"/>
                                          </p:val>
                                        </p:tav>
                                      </p:tavLst>
                                    </p:anim>
                                  </p:childTnLst>
                                </p:cTn>
                              </p:par>
                              <p:par>
                                <p:cTn id="47" presetID="23" presetClass="entr" presetSubtype="16" repeatCount="indefinite" fill="hold" nodeType="withEffect">
                                  <p:stCondLst>
                                    <p:cond delay="250"/>
                                  </p:stCondLst>
                                  <p:endCondLst>
                                    <p:cond evt="onNext" delay="0">
                                      <p:tgtEl>
                                        <p:sldTgt/>
                                      </p:tgtEl>
                                    </p:cond>
                                  </p:endCondLst>
                                  <p:childTnLst>
                                    <p:set>
                                      <p:cBhvr>
                                        <p:cTn id="48" dur="1" fill="hold">
                                          <p:stCondLst>
                                            <p:cond delay="0"/>
                                          </p:stCondLst>
                                        </p:cTn>
                                        <p:tgtEl>
                                          <p:spTgt spid="15"/>
                                        </p:tgtEl>
                                        <p:attrNameLst>
                                          <p:attrName>style.visibility</p:attrName>
                                        </p:attrNameLst>
                                      </p:cBhvr>
                                      <p:to>
                                        <p:strVal val="visible"/>
                                      </p:to>
                                    </p:set>
                                    <p:anim calcmode="lin" valueType="num">
                                      <p:cBhvr>
                                        <p:cTn id="49" dur="2000" fill="hold"/>
                                        <p:tgtEl>
                                          <p:spTgt spid="15"/>
                                        </p:tgtEl>
                                        <p:attrNameLst>
                                          <p:attrName>ppt_w</p:attrName>
                                        </p:attrNameLst>
                                      </p:cBhvr>
                                      <p:tavLst>
                                        <p:tav tm="0">
                                          <p:val>
                                            <p:fltVal val="0"/>
                                          </p:val>
                                        </p:tav>
                                        <p:tav tm="100000">
                                          <p:val>
                                            <p:strVal val="#ppt_w"/>
                                          </p:val>
                                        </p:tav>
                                      </p:tavLst>
                                    </p:anim>
                                    <p:anim calcmode="lin" valueType="num">
                                      <p:cBhvr>
                                        <p:cTn id="50" dur="2000" fill="hold"/>
                                        <p:tgtEl>
                                          <p:spTgt spid="15"/>
                                        </p:tgtEl>
                                        <p:attrNameLst>
                                          <p:attrName>ppt_h</p:attrName>
                                        </p:attrNameLst>
                                      </p:cBhvr>
                                      <p:tavLst>
                                        <p:tav tm="0">
                                          <p:val>
                                            <p:fltVal val="0"/>
                                          </p:val>
                                        </p:tav>
                                        <p:tav tm="100000">
                                          <p:val>
                                            <p:strVal val="#ppt_h"/>
                                          </p:val>
                                        </p:tav>
                                      </p:tavLst>
                                    </p:anim>
                                  </p:childTnLst>
                                </p:cTn>
                              </p:par>
                              <p:par>
                                <p:cTn id="51" presetID="23" presetClass="entr" presetSubtype="16" repeatCount="indefinite" fill="hold" nodeType="withEffect">
                                  <p:stCondLst>
                                    <p:cond delay="500"/>
                                  </p:stCondLst>
                                  <p:endCondLst>
                                    <p:cond evt="onNext" delay="0">
                                      <p:tgtEl>
                                        <p:sldTgt/>
                                      </p:tgtEl>
                                    </p:cond>
                                  </p:endCondLst>
                                  <p:childTnLst>
                                    <p:set>
                                      <p:cBhvr>
                                        <p:cTn id="52" dur="1" fill="hold">
                                          <p:stCondLst>
                                            <p:cond delay="0"/>
                                          </p:stCondLst>
                                        </p:cTn>
                                        <p:tgtEl>
                                          <p:spTgt spid="23"/>
                                        </p:tgtEl>
                                        <p:attrNameLst>
                                          <p:attrName>style.visibility</p:attrName>
                                        </p:attrNameLst>
                                      </p:cBhvr>
                                      <p:to>
                                        <p:strVal val="visible"/>
                                      </p:to>
                                    </p:set>
                                    <p:anim calcmode="lin" valueType="num">
                                      <p:cBhvr>
                                        <p:cTn id="53" dur="2000" fill="hold"/>
                                        <p:tgtEl>
                                          <p:spTgt spid="23"/>
                                        </p:tgtEl>
                                        <p:attrNameLst>
                                          <p:attrName>ppt_w</p:attrName>
                                        </p:attrNameLst>
                                      </p:cBhvr>
                                      <p:tavLst>
                                        <p:tav tm="0">
                                          <p:val>
                                            <p:fltVal val="0"/>
                                          </p:val>
                                        </p:tav>
                                        <p:tav tm="100000">
                                          <p:val>
                                            <p:strVal val="#ppt_w"/>
                                          </p:val>
                                        </p:tav>
                                      </p:tavLst>
                                    </p:anim>
                                    <p:anim calcmode="lin" valueType="num">
                                      <p:cBhvr>
                                        <p:cTn id="54" dur="2000" fill="hold"/>
                                        <p:tgtEl>
                                          <p:spTgt spid="23"/>
                                        </p:tgtEl>
                                        <p:attrNameLst>
                                          <p:attrName>ppt_h</p:attrName>
                                        </p:attrNameLst>
                                      </p:cBhvr>
                                      <p:tavLst>
                                        <p:tav tm="0">
                                          <p:val>
                                            <p:fltVal val="0"/>
                                          </p:val>
                                        </p:tav>
                                        <p:tav tm="100000">
                                          <p:val>
                                            <p:strVal val="#ppt_h"/>
                                          </p:val>
                                        </p:tav>
                                      </p:tavLst>
                                    </p:anim>
                                  </p:childTnLst>
                                </p:cTn>
                              </p:par>
                              <p:par>
                                <p:cTn id="55" presetID="23" presetClass="entr" presetSubtype="16" repeatCount="indefinite" nodeType="withEffect">
                                  <p:stCondLst>
                                    <p:cond delay="1000"/>
                                  </p:stCondLst>
                                  <p:endCondLst>
                                    <p:cond evt="onNext" delay="0">
                                      <p:tgtEl>
                                        <p:sldTgt/>
                                      </p:tgtEl>
                                    </p:cond>
                                  </p:endCondLst>
                                  <p:childTnLst>
                                    <p:set>
                                      <p:cBhvr>
                                        <p:cTn id="56" dur="1" fill="hold">
                                          <p:stCondLst>
                                            <p:cond delay="0"/>
                                          </p:stCondLst>
                                        </p:cTn>
                                        <p:tgtEl>
                                          <p:spTgt spid="19"/>
                                        </p:tgtEl>
                                        <p:attrNameLst>
                                          <p:attrName>style.visibility</p:attrName>
                                        </p:attrNameLst>
                                      </p:cBhvr>
                                      <p:to>
                                        <p:strVal val="visible"/>
                                      </p:to>
                                    </p:set>
                                    <p:anim calcmode="lin" valueType="num">
                                      <p:cBhvr>
                                        <p:cTn id="57" dur="3000" fill="hold"/>
                                        <p:tgtEl>
                                          <p:spTgt spid="19"/>
                                        </p:tgtEl>
                                        <p:attrNameLst>
                                          <p:attrName>ppt_w</p:attrName>
                                        </p:attrNameLst>
                                      </p:cBhvr>
                                      <p:tavLst>
                                        <p:tav tm="0">
                                          <p:val>
                                            <p:fltVal val="0"/>
                                          </p:val>
                                        </p:tav>
                                        <p:tav tm="100000">
                                          <p:val>
                                            <p:strVal val="#ppt_w"/>
                                          </p:val>
                                        </p:tav>
                                      </p:tavLst>
                                    </p:anim>
                                    <p:anim calcmode="lin" valueType="num">
                                      <p:cBhvr>
                                        <p:cTn id="58" dur="3000" fill="hold"/>
                                        <p:tgtEl>
                                          <p:spTgt spid="19"/>
                                        </p:tgtEl>
                                        <p:attrNameLst>
                                          <p:attrName>ppt_h</p:attrName>
                                        </p:attrNameLst>
                                      </p:cBhvr>
                                      <p:tavLst>
                                        <p:tav tm="0">
                                          <p:val>
                                            <p:fltVal val="0"/>
                                          </p:val>
                                        </p:tav>
                                        <p:tav tm="100000">
                                          <p:val>
                                            <p:strVal val="#ppt_h"/>
                                          </p:val>
                                        </p:tav>
                                      </p:tavLst>
                                    </p:anim>
                                  </p:childTnLst>
                                </p:cTn>
                              </p:par>
                              <p:par>
                                <p:cTn id="59" presetID="30" presetClass="entr" presetSubtype="0" fill="hold"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800" decel="100000"/>
                                        <p:tgtEl>
                                          <p:spTgt spid="26"/>
                                        </p:tgtEl>
                                      </p:cBhvr>
                                    </p:animEffect>
                                    <p:anim calcmode="lin" valueType="num">
                                      <p:cBhvr>
                                        <p:cTn id="62" dur="800" decel="100000" fill="hold"/>
                                        <p:tgtEl>
                                          <p:spTgt spid="26"/>
                                        </p:tgtEl>
                                        <p:attrNameLst>
                                          <p:attrName>style.rotation</p:attrName>
                                        </p:attrNameLst>
                                      </p:cBhvr>
                                      <p:tavLst>
                                        <p:tav tm="0">
                                          <p:val>
                                            <p:fltVal val="-90"/>
                                          </p:val>
                                        </p:tav>
                                        <p:tav tm="100000">
                                          <p:val>
                                            <p:fltVal val="0"/>
                                          </p:val>
                                        </p:tav>
                                      </p:tavLst>
                                    </p:anim>
                                    <p:anim calcmode="lin" valueType="num">
                                      <p:cBhvr>
                                        <p:cTn id="63" dur="800" decel="100000" fill="hold"/>
                                        <p:tgtEl>
                                          <p:spTgt spid="26"/>
                                        </p:tgtEl>
                                        <p:attrNameLst>
                                          <p:attrName>ppt_x</p:attrName>
                                        </p:attrNameLst>
                                      </p:cBhvr>
                                      <p:tavLst>
                                        <p:tav tm="0">
                                          <p:val>
                                            <p:strVal val="#ppt_x+0.4"/>
                                          </p:val>
                                        </p:tav>
                                        <p:tav tm="100000">
                                          <p:val>
                                            <p:strVal val="#ppt_x-0.05"/>
                                          </p:val>
                                        </p:tav>
                                      </p:tavLst>
                                    </p:anim>
                                    <p:anim calcmode="lin" valueType="num">
                                      <p:cBhvr>
                                        <p:cTn id="64" dur="800" decel="100000" fill="hold"/>
                                        <p:tgtEl>
                                          <p:spTgt spid="26"/>
                                        </p:tgtEl>
                                        <p:attrNameLst>
                                          <p:attrName>ppt_y</p:attrName>
                                        </p:attrNameLst>
                                      </p:cBhvr>
                                      <p:tavLst>
                                        <p:tav tm="0">
                                          <p:val>
                                            <p:strVal val="#ppt_y-0.4"/>
                                          </p:val>
                                        </p:tav>
                                        <p:tav tm="100000">
                                          <p:val>
                                            <p:strVal val="#ppt_y+0.1"/>
                                          </p:val>
                                        </p:tav>
                                      </p:tavLst>
                                    </p:anim>
                                    <p:anim calcmode="lin" valueType="num">
                                      <p:cBhvr>
                                        <p:cTn id="65" dur="200" accel="100000" fill="hold">
                                          <p:stCondLst>
                                            <p:cond delay="800"/>
                                          </p:stCondLst>
                                        </p:cTn>
                                        <p:tgtEl>
                                          <p:spTgt spid="26"/>
                                        </p:tgtEl>
                                        <p:attrNameLst>
                                          <p:attrName>ppt_x</p:attrName>
                                        </p:attrNameLst>
                                      </p:cBhvr>
                                      <p:tavLst>
                                        <p:tav tm="0">
                                          <p:val>
                                            <p:strVal val="#ppt_x-0.05"/>
                                          </p:val>
                                        </p:tav>
                                        <p:tav tm="100000">
                                          <p:val>
                                            <p:strVal val="#ppt_x"/>
                                          </p:val>
                                        </p:tav>
                                      </p:tavLst>
                                    </p:anim>
                                    <p:anim calcmode="lin" valueType="num">
                                      <p:cBhvr>
                                        <p:cTn id="66" dur="200" accel="100000" fill="hold">
                                          <p:stCondLst>
                                            <p:cond delay="800"/>
                                          </p:stCondLst>
                                        </p:cTn>
                                        <p:tgtEl>
                                          <p:spTgt spid="26"/>
                                        </p:tgtEl>
                                        <p:attrNameLst>
                                          <p:attrName>ppt_y</p:attrName>
                                        </p:attrNameLst>
                                      </p:cBhvr>
                                      <p:tavLst>
                                        <p:tav tm="0">
                                          <p:val>
                                            <p:strVal val="#ppt_y+0.1"/>
                                          </p:val>
                                        </p:tav>
                                        <p:tav tm="100000">
                                          <p:val>
                                            <p:strVal val="#ppt_y"/>
                                          </p:val>
                                        </p:tav>
                                      </p:tavLst>
                                    </p:anim>
                                  </p:childTnLst>
                                </p:cTn>
                              </p:par>
                              <p:par>
                                <p:cTn id="67" presetID="30" presetClass="entr" presetSubtype="0" fill="hold" nodeType="withEffect">
                                  <p:stCondLst>
                                    <p:cond delay="50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800" decel="100000"/>
                                        <p:tgtEl>
                                          <p:spTgt spid="29"/>
                                        </p:tgtEl>
                                      </p:cBhvr>
                                    </p:animEffect>
                                    <p:anim calcmode="lin" valueType="num">
                                      <p:cBhvr>
                                        <p:cTn id="70" dur="800" decel="100000" fill="hold"/>
                                        <p:tgtEl>
                                          <p:spTgt spid="29"/>
                                        </p:tgtEl>
                                        <p:attrNameLst>
                                          <p:attrName>style.rotation</p:attrName>
                                        </p:attrNameLst>
                                      </p:cBhvr>
                                      <p:tavLst>
                                        <p:tav tm="0">
                                          <p:val>
                                            <p:fltVal val="-90"/>
                                          </p:val>
                                        </p:tav>
                                        <p:tav tm="100000">
                                          <p:val>
                                            <p:fltVal val="0"/>
                                          </p:val>
                                        </p:tav>
                                      </p:tavLst>
                                    </p:anim>
                                    <p:anim calcmode="lin" valueType="num">
                                      <p:cBhvr>
                                        <p:cTn id="71" dur="800" decel="100000" fill="hold"/>
                                        <p:tgtEl>
                                          <p:spTgt spid="29"/>
                                        </p:tgtEl>
                                        <p:attrNameLst>
                                          <p:attrName>ppt_x</p:attrName>
                                        </p:attrNameLst>
                                      </p:cBhvr>
                                      <p:tavLst>
                                        <p:tav tm="0">
                                          <p:val>
                                            <p:strVal val="#ppt_x+0.4"/>
                                          </p:val>
                                        </p:tav>
                                        <p:tav tm="100000">
                                          <p:val>
                                            <p:strVal val="#ppt_x-0.05"/>
                                          </p:val>
                                        </p:tav>
                                      </p:tavLst>
                                    </p:anim>
                                    <p:anim calcmode="lin" valueType="num">
                                      <p:cBhvr>
                                        <p:cTn id="72" dur="800" decel="100000" fill="hold"/>
                                        <p:tgtEl>
                                          <p:spTgt spid="29"/>
                                        </p:tgtEl>
                                        <p:attrNameLst>
                                          <p:attrName>ppt_y</p:attrName>
                                        </p:attrNameLst>
                                      </p:cBhvr>
                                      <p:tavLst>
                                        <p:tav tm="0">
                                          <p:val>
                                            <p:strVal val="#ppt_y-0.4"/>
                                          </p:val>
                                        </p:tav>
                                        <p:tav tm="100000">
                                          <p:val>
                                            <p:strVal val="#ppt_y+0.1"/>
                                          </p:val>
                                        </p:tav>
                                      </p:tavLst>
                                    </p:anim>
                                    <p:anim calcmode="lin" valueType="num">
                                      <p:cBhvr>
                                        <p:cTn id="73" dur="200" accel="100000" fill="hold">
                                          <p:stCondLst>
                                            <p:cond delay="800"/>
                                          </p:stCondLst>
                                        </p:cTn>
                                        <p:tgtEl>
                                          <p:spTgt spid="29"/>
                                        </p:tgtEl>
                                        <p:attrNameLst>
                                          <p:attrName>ppt_x</p:attrName>
                                        </p:attrNameLst>
                                      </p:cBhvr>
                                      <p:tavLst>
                                        <p:tav tm="0">
                                          <p:val>
                                            <p:strVal val="#ppt_x-0.05"/>
                                          </p:val>
                                        </p:tav>
                                        <p:tav tm="100000">
                                          <p:val>
                                            <p:strVal val="#ppt_x"/>
                                          </p:val>
                                        </p:tav>
                                      </p:tavLst>
                                    </p:anim>
                                    <p:anim calcmode="lin" valueType="num">
                                      <p:cBhvr>
                                        <p:cTn id="74" dur="200" accel="100000" fill="hold">
                                          <p:stCondLst>
                                            <p:cond delay="800"/>
                                          </p:stCondLst>
                                        </p:cTn>
                                        <p:tgtEl>
                                          <p:spTgt spid="29"/>
                                        </p:tgtEl>
                                        <p:attrNameLst>
                                          <p:attrName>ppt_y</p:attrName>
                                        </p:attrNameLst>
                                      </p:cBhvr>
                                      <p:tavLst>
                                        <p:tav tm="0">
                                          <p:val>
                                            <p:strVal val="#ppt_y+0.1"/>
                                          </p:val>
                                        </p:tav>
                                        <p:tav tm="100000">
                                          <p:val>
                                            <p:strVal val="#ppt_y"/>
                                          </p:val>
                                        </p:tav>
                                      </p:tavLst>
                                    </p:anim>
                                  </p:childTnLst>
                                </p:cTn>
                              </p:par>
                              <p:par>
                                <p:cTn id="75" presetID="30" presetClass="entr" presetSubtype="0" fill="hold" nodeType="withEffect">
                                  <p:stCondLst>
                                    <p:cond delay="1000"/>
                                  </p:stCondLst>
                                  <p:childTnLst>
                                    <p:set>
                                      <p:cBhvr>
                                        <p:cTn id="76" dur="1" fill="hold">
                                          <p:stCondLst>
                                            <p:cond delay="0"/>
                                          </p:stCondLst>
                                        </p:cTn>
                                        <p:tgtEl>
                                          <p:spTgt spid="34"/>
                                        </p:tgtEl>
                                        <p:attrNameLst>
                                          <p:attrName>style.visibility</p:attrName>
                                        </p:attrNameLst>
                                      </p:cBhvr>
                                      <p:to>
                                        <p:strVal val="visible"/>
                                      </p:to>
                                    </p:set>
                                    <p:animEffect transition="in" filter="fade">
                                      <p:cBhvr>
                                        <p:cTn id="77" dur="800" decel="100000"/>
                                        <p:tgtEl>
                                          <p:spTgt spid="34"/>
                                        </p:tgtEl>
                                      </p:cBhvr>
                                    </p:animEffect>
                                    <p:anim calcmode="lin" valueType="num">
                                      <p:cBhvr>
                                        <p:cTn id="78" dur="800" decel="100000" fill="hold"/>
                                        <p:tgtEl>
                                          <p:spTgt spid="34"/>
                                        </p:tgtEl>
                                        <p:attrNameLst>
                                          <p:attrName>style.rotation</p:attrName>
                                        </p:attrNameLst>
                                      </p:cBhvr>
                                      <p:tavLst>
                                        <p:tav tm="0">
                                          <p:val>
                                            <p:fltVal val="-90"/>
                                          </p:val>
                                        </p:tav>
                                        <p:tav tm="100000">
                                          <p:val>
                                            <p:fltVal val="0"/>
                                          </p:val>
                                        </p:tav>
                                      </p:tavLst>
                                    </p:anim>
                                    <p:anim calcmode="lin" valueType="num">
                                      <p:cBhvr>
                                        <p:cTn id="79" dur="800" decel="100000" fill="hold"/>
                                        <p:tgtEl>
                                          <p:spTgt spid="34"/>
                                        </p:tgtEl>
                                        <p:attrNameLst>
                                          <p:attrName>ppt_x</p:attrName>
                                        </p:attrNameLst>
                                      </p:cBhvr>
                                      <p:tavLst>
                                        <p:tav tm="0">
                                          <p:val>
                                            <p:strVal val="#ppt_x+0.4"/>
                                          </p:val>
                                        </p:tav>
                                        <p:tav tm="100000">
                                          <p:val>
                                            <p:strVal val="#ppt_x-0.05"/>
                                          </p:val>
                                        </p:tav>
                                      </p:tavLst>
                                    </p:anim>
                                    <p:anim calcmode="lin" valueType="num">
                                      <p:cBhvr>
                                        <p:cTn id="80" dur="800" decel="100000" fill="hold"/>
                                        <p:tgtEl>
                                          <p:spTgt spid="34"/>
                                        </p:tgtEl>
                                        <p:attrNameLst>
                                          <p:attrName>ppt_y</p:attrName>
                                        </p:attrNameLst>
                                      </p:cBhvr>
                                      <p:tavLst>
                                        <p:tav tm="0">
                                          <p:val>
                                            <p:strVal val="#ppt_y-0.4"/>
                                          </p:val>
                                        </p:tav>
                                        <p:tav tm="100000">
                                          <p:val>
                                            <p:strVal val="#ppt_y+0.1"/>
                                          </p:val>
                                        </p:tav>
                                      </p:tavLst>
                                    </p:anim>
                                    <p:anim calcmode="lin" valueType="num">
                                      <p:cBhvr>
                                        <p:cTn id="81" dur="200" accel="100000" fill="hold">
                                          <p:stCondLst>
                                            <p:cond delay="800"/>
                                          </p:stCondLst>
                                        </p:cTn>
                                        <p:tgtEl>
                                          <p:spTgt spid="34"/>
                                        </p:tgtEl>
                                        <p:attrNameLst>
                                          <p:attrName>ppt_x</p:attrName>
                                        </p:attrNameLst>
                                      </p:cBhvr>
                                      <p:tavLst>
                                        <p:tav tm="0">
                                          <p:val>
                                            <p:strVal val="#ppt_x-0.05"/>
                                          </p:val>
                                        </p:tav>
                                        <p:tav tm="100000">
                                          <p:val>
                                            <p:strVal val="#ppt_x"/>
                                          </p:val>
                                        </p:tav>
                                      </p:tavLst>
                                    </p:anim>
                                    <p:anim calcmode="lin" valueType="num">
                                      <p:cBhvr>
                                        <p:cTn id="82" dur="200" accel="100000" fill="hold">
                                          <p:stCondLst>
                                            <p:cond delay="800"/>
                                          </p:stCondLst>
                                        </p:cTn>
                                        <p:tgtEl>
                                          <p:spTgt spid="34"/>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a:extLst>
              <a:ext uri="{FF2B5EF4-FFF2-40B4-BE49-F238E27FC236}">
                <a16:creationId xmlns:a16="http://schemas.microsoft.com/office/drawing/2014/main" id="{4C3B1E2F-60F1-C703-76D3-45F16EA90AD8}"/>
              </a:ext>
            </a:extLst>
          </p:cNvPr>
          <p:cNvGrpSpPr/>
          <p:nvPr/>
        </p:nvGrpSpPr>
        <p:grpSpPr>
          <a:xfrm>
            <a:off x="124807" y="255352"/>
            <a:ext cx="1280160" cy="1097280"/>
            <a:chOff x="10392424" y="2782903"/>
            <a:chExt cx="1627632" cy="1371600"/>
          </a:xfrm>
        </p:grpSpPr>
        <p:sp>
          <p:nvSpPr>
            <p:cNvPr id="64" name="Hexagon 63">
              <a:extLst>
                <a:ext uri="{FF2B5EF4-FFF2-40B4-BE49-F238E27FC236}">
                  <a16:creationId xmlns:a16="http://schemas.microsoft.com/office/drawing/2014/main" id="{24A95318-2D48-66DA-989C-029AA46354F6}"/>
                </a:ext>
              </a:extLst>
            </p:cNvPr>
            <p:cNvSpPr/>
            <p:nvPr/>
          </p:nvSpPr>
          <p:spPr>
            <a:xfrm>
              <a:off x="10392424" y="2782903"/>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Graphic 76" descr="Badge 5 with solid fill">
              <a:extLst>
                <a:ext uri="{FF2B5EF4-FFF2-40B4-BE49-F238E27FC236}">
                  <a16:creationId xmlns:a16="http://schemas.microsoft.com/office/drawing/2014/main" id="{6F6DA24A-440D-0936-B53F-1AAC7F2A8B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49040" y="3011503"/>
              <a:ext cx="914400" cy="914400"/>
            </a:xfrm>
            <a:prstGeom prst="rect">
              <a:avLst/>
            </a:prstGeom>
          </p:spPr>
        </p:pic>
      </p:grpSp>
      <p:sp>
        <p:nvSpPr>
          <p:cNvPr id="107" name="Chevron 106">
            <a:extLst>
              <a:ext uri="{FF2B5EF4-FFF2-40B4-BE49-F238E27FC236}">
                <a16:creationId xmlns:a16="http://schemas.microsoft.com/office/drawing/2014/main" id="{98534470-DBB2-F70A-6047-BB4188F519D0}"/>
              </a:ext>
            </a:extLst>
          </p:cNvPr>
          <p:cNvSpPr/>
          <p:nvPr/>
        </p:nvSpPr>
        <p:spPr>
          <a:xfrm>
            <a:off x="1607806" y="450049"/>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SUMMARY</a:t>
            </a:r>
          </a:p>
        </p:txBody>
      </p:sp>
      <p:grpSp>
        <p:nvGrpSpPr>
          <p:cNvPr id="83" name="Group 82">
            <a:extLst>
              <a:ext uri="{FF2B5EF4-FFF2-40B4-BE49-F238E27FC236}">
                <a16:creationId xmlns:a16="http://schemas.microsoft.com/office/drawing/2014/main" id="{352E60DD-43AF-0BD0-0163-2E67136862E7}"/>
              </a:ext>
            </a:extLst>
          </p:cNvPr>
          <p:cNvGrpSpPr/>
          <p:nvPr/>
        </p:nvGrpSpPr>
        <p:grpSpPr>
          <a:xfrm>
            <a:off x="128704" y="245593"/>
            <a:ext cx="1280160" cy="1097280"/>
            <a:chOff x="7846922" y="2772466"/>
            <a:chExt cx="1627632" cy="1371600"/>
          </a:xfrm>
        </p:grpSpPr>
        <p:sp>
          <p:nvSpPr>
            <p:cNvPr id="63" name="Hexagon 62">
              <a:extLst>
                <a:ext uri="{FF2B5EF4-FFF2-40B4-BE49-F238E27FC236}">
                  <a16:creationId xmlns:a16="http://schemas.microsoft.com/office/drawing/2014/main" id="{39F5C3FA-C29C-5397-6A7B-C083EBACF344}"/>
                </a:ext>
              </a:extLst>
            </p:cNvPr>
            <p:cNvSpPr/>
            <p:nvPr/>
          </p:nvSpPr>
          <p:spPr>
            <a:xfrm>
              <a:off x="7846922" y="277246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Graphic 74" descr="Badge 4 with solid fill">
              <a:extLst>
                <a:ext uri="{FF2B5EF4-FFF2-40B4-BE49-F238E27FC236}">
                  <a16:creationId xmlns:a16="http://schemas.microsoft.com/office/drawing/2014/main" id="{635E07D0-3907-CA4D-8462-526D416CBE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03538" y="3001066"/>
              <a:ext cx="914400" cy="914400"/>
            </a:xfrm>
            <a:prstGeom prst="rect">
              <a:avLst/>
            </a:prstGeom>
          </p:spPr>
        </p:pic>
      </p:grpSp>
      <p:sp>
        <p:nvSpPr>
          <p:cNvPr id="106" name="Chevron 105">
            <a:extLst>
              <a:ext uri="{FF2B5EF4-FFF2-40B4-BE49-F238E27FC236}">
                <a16:creationId xmlns:a16="http://schemas.microsoft.com/office/drawing/2014/main" id="{73B49391-F345-C473-327A-0215E32F6785}"/>
              </a:ext>
            </a:extLst>
          </p:cNvPr>
          <p:cNvSpPr/>
          <p:nvPr/>
        </p:nvSpPr>
        <p:spPr>
          <a:xfrm>
            <a:off x="1607806" y="440290"/>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MACHINE LEARNING MODEL</a:t>
            </a:r>
          </a:p>
        </p:txBody>
      </p:sp>
      <p:grpSp>
        <p:nvGrpSpPr>
          <p:cNvPr id="82" name="Group 81">
            <a:extLst>
              <a:ext uri="{FF2B5EF4-FFF2-40B4-BE49-F238E27FC236}">
                <a16:creationId xmlns:a16="http://schemas.microsoft.com/office/drawing/2014/main" id="{6A7F70EF-EFED-C1F4-AFB4-2EBFD484180C}"/>
              </a:ext>
            </a:extLst>
          </p:cNvPr>
          <p:cNvGrpSpPr/>
          <p:nvPr/>
        </p:nvGrpSpPr>
        <p:grpSpPr>
          <a:xfrm>
            <a:off x="132602" y="245593"/>
            <a:ext cx="1280160" cy="1097280"/>
            <a:chOff x="5301422" y="2772466"/>
            <a:chExt cx="1627632" cy="1371600"/>
          </a:xfrm>
        </p:grpSpPr>
        <p:sp>
          <p:nvSpPr>
            <p:cNvPr id="62" name="Hexagon 61">
              <a:extLst>
                <a:ext uri="{FF2B5EF4-FFF2-40B4-BE49-F238E27FC236}">
                  <a16:creationId xmlns:a16="http://schemas.microsoft.com/office/drawing/2014/main" id="{8C595034-7CD4-1559-1BD6-6E7F9449864E}"/>
                </a:ext>
              </a:extLst>
            </p:cNvPr>
            <p:cNvSpPr/>
            <p:nvPr/>
          </p:nvSpPr>
          <p:spPr>
            <a:xfrm>
              <a:off x="5301422" y="277246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descr="Badge 3 with solid fill">
              <a:extLst>
                <a:ext uri="{FF2B5EF4-FFF2-40B4-BE49-F238E27FC236}">
                  <a16:creationId xmlns:a16="http://schemas.microsoft.com/office/drawing/2014/main" id="{0A010CC1-BCD2-173A-2A16-824A01C97E2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58038" y="3001066"/>
              <a:ext cx="914400" cy="914400"/>
            </a:xfrm>
            <a:prstGeom prst="rect">
              <a:avLst/>
            </a:prstGeom>
          </p:spPr>
        </p:pic>
      </p:grpSp>
      <p:sp>
        <p:nvSpPr>
          <p:cNvPr id="105" name="Chevron 104">
            <a:extLst>
              <a:ext uri="{FF2B5EF4-FFF2-40B4-BE49-F238E27FC236}">
                <a16:creationId xmlns:a16="http://schemas.microsoft.com/office/drawing/2014/main" id="{D47E79EF-A9C4-D5FC-047F-36C885674137}"/>
              </a:ext>
            </a:extLst>
          </p:cNvPr>
          <p:cNvSpPr/>
          <p:nvPr/>
        </p:nvSpPr>
        <p:spPr>
          <a:xfrm>
            <a:off x="1607806" y="440290"/>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TF-IDF SCORE</a:t>
            </a:r>
          </a:p>
        </p:txBody>
      </p:sp>
      <p:pic>
        <p:nvPicPr>
          <p:cNvPr id="3" name="Picture 2" descr="A hand holding a phone&#10;&#10;Description automatically generated">
            <a:extLst>
              <a:ext uri="{FF2B5EF4-FFF2-40B4-BE49-F238E27FC236}">
                <a16:creationId xmlns:a16="http://schemas.microsoft.com/office/drawing/2014/main" id="{264AF917-30F8-2477-7796-655636B1FF82}"/>
              </a:ext>
            </a:extLst>
          </p:cNvPr>
          <p:cNvPicPr>
            <a:picLocks noChangeAspect="1"/>
          </p:cNvPicPr>
          <p:nvPr/>
        </p:nvPicPr>
        <p:blipFill>
          <a:blip r:embed="rId9"/>
          <a:stretch>
            <a:fillRect/>
          </a:stretch>
        </p:blipFill>
        <p:spPr>
          <a:xfrm rot="937713">
            <a:off x="-7644383" y="3162438"/>
            <a:ext cx="3784600" cy="3848100"/>
          </a:xfrm>
          <a:prstGeom prst="rect">
            <a:avLst/>
          </a:prstGeom>
        </p:spPr>
      </p:pic>
      <p:pic>
        <p:nvPicPr>
          <p:cNvPr id="5" name="Picture 4" descr="A yellow bag with blue letters&#10;&#10;Description automatically generated">
            <a:extLst>
              <a:ext uri="{FF2B5EF4-FFF2-40B4-BE49-F238E27FC236}">
                <a16:creationId xmlns:a16="http://schemas.microsoft.com/office/drawing/2014/main" id="{99D9DE68-C591-EA84-16F2-BA091F85D204}"/>
              </a:ext>
            </a:extLst>
          </p:cNvPr>
          <p:cNvPicPr>
            <a:picLocks noChangeAspect="1"/>
          </p:cNvPicPr>
          <p:nvPr/>
        </p:nvPicPr>
        <p:blipFill rotWithShape="1">
          <a:blip r:embed="rId10"/>
          <a:srcRect l="10000" t="66415" r="10000" b="11474"/>
          <a:stretch/>
        </p:blipFill>
        <p:spPr>
          <a:xfrm rot="855436">
            <a:off x="-6247998" y="4833938"/>
            <a:ext cx="851538" cy="234173"/>
          </a:xfrm>
          <a:prstGeom prst="rect">
            <a:avLst/>
          </a:prstGeom>
        </p:spPr>
      </p:pic>
      <p:pic>
        <p:nvPicPr>
          <p:cNvPr id="6" name="Picture 5" descr="A yellow bag with blue letters&#10;&#10;Description automatically generated">
            <a:extLst>
              <a:ext uri="{FF2B5EF4-FFF2-40B4-BE49-F238E27FC236}">
                <a16:creationId xmlns:a16="http://schemas.microsoft.com/office/drawing/2014/main" id="{CE883A11-4142-A6B9-6F2F-42949694B83D}"/>
              </a:ext>
            </a:extLst>
          </p:cNvPr>
          <p:cNvPicPr>
            <a:picLocks noChangeAspect="1"/>
          </p:cNvPicPr>
          <p:nvPr/>
        </p:nvPicPr>
        <p:blipFill rotWithShape="1">
          <a:blip r:embed="rId10"/>
          <a:srcRect l="19986" t="4775" r="17347" b="32244"/>
          <a:stretch/>
        </p:blipFill>
        <p:spPr>
          <a:xfrm rot="960127">
            <a:off x="-5934743" y="4013419"/>
            <a:ext cx="622547" cy="622547"/>
          </a:xfrm>
          <a:prstGeom prst="rect">
            <a:avLst/>
          </a:prstGeom>
        </p:spPr>
      </p:pic>
      <p:pic>
        <p:nvPicPr>
          <p:cNvPr id="14" name="Picture 13" descr="A screenshot of a review&#10;&#10;Description automatically generated">
            <a:extLst>
              <a:ext uri="{FF2B5EF4-FFF2-40B4-BE49-F238E27FC236}">
                <a16:creationId xmlns:a16="http://schemas.microsoft.com/office/drawing/2014/main" id="{D0697243-7177-0E81-B842-CFA1F33EDE12}"/>
              </a:ext>
            </a:extLst>
          </p:cNvPr>
          <p:cNvPicPr>
            <a:picLocks noChangeAspect="1"/>
          </p:cNvPicPr>
          <p:nvPr/>
        </p:nvPicPr>
        <p:blipFill rotWithShape="1">
          <a:blip r:embed="rId11"/>
          <a:srcRect l="26154" t="19408" r="51411" b="56191"/>
          <a:stretch/>
        </p:blipFill>
        <p:spPr>
          <a:xfrm>
            <a:off x="-5378262" y="2492019"/>
            <a:ext cx="1051816" cy="531628"/>
          </a:xfrm>
          <a:prstGeom prst="rect">
            <a:avLst/>
          </a:prstGeom>
        </p:spPr>
      </p:pic>
      <p:pic>
        <p:nvPicPr>
          <p:cNvPr id="15" name="Picture 14" descr="A screenshot of a review&#10;&#10;Description automatically generated">
            <a:extLst>
              <a:ext uri="{FF2B5EF4-FFF2-40B4-BE49-F238E27FC236}">
                <a16:creationId xmlns:a16="http://schemas.microsoft.com/office/drawing/2014/main" id="{3DA00E27-0E78-25D2-93E7-55255E4B0337}"/>
              </a:ext>
            </a:extLst>
          </p:cNvPr>
          <p:cNvPicPr>
            <a:picLocks noChangeAspect="1"/>
          </p:cNvPicPr>
          <p:nvPr/>
        </p:nvPicPr>
        <p:blipFill rotWithShape="1">
          <a:blip r:embed="rId11"/>
          <a:srcRect l="26382" t="74685" r="51183" b="280"/>
          <a:stretch/>
        </p:blipFill>
        <p:spPr>
          <a:xfrm>
            <a:off x="-4766722" y="3296874"/>
            <a:ext cx="843827" cy="437597"/>
          </a:xfrm>
          <a:prstGeom prst="rect">
            <a:avLst/>
          </a:prstGeom>
        </p:spPr>
      </p:pic>
      <p:pic>
        <p:nvPicPr>
          <p:cNvPr id="16" name="Picture 15" descr="A screenshot of a review&#10;&#10;Description automatically generated">
            <a:extLst>
              <a:ext uri="{FF2B5EF4-FFF2-40B4-BE49-F238E27FC236}">
                <a16:creationId xmlns:a16="http://schemas.microsoft.com/office/drawing/2014/main" id="{25F49080-49CD-DB86-5ADE-A2102E7978A4}"/>
              </a:ext>
            </a:extLst>
          </p:cNvPr>
          <p:cNvPicPr>
            <a:picLocks noChangeAspect="1"/>
          </p:cNvPicPr>
          <p:nvPr/>
        </p:nvPicPr>
        <p:blipFill rotWithShape="1">
          <a:blip r:embed="rId11"/>
          <a:srcRect l="76404" t="74684"/>
          <a:stretch/>
        </p:blipFill>
        <p:spPr>
          <a:xfrm>
            <a:off x="-6435930" y="2694718"/>
            <a:ext cx="854875" cy="426234"/>
          </a:xfrm>
          <a:prstGeom prst="rect">
            <a:avLst/>
          </a:prstGeom>
        </p:spPr>
      </p:pic>
      <p:pic>
        <p:nvPicPr>
          <p:cNvPr id="17" name="Picture 16" descr="A screenshot of a review&#10;&#10;Description automatically generated">
            <a:extLst>
              <a:ext uri="{FF2B5EF4-FFF2-40B4-BE49-F238E27FC236}">
                <a16:creationId xmlns:a16="http://schemas.microsoft.com/office/drawing/2014/main" id="{441AFC01-0A59-E0AB-9B11-38AA00F391A4}"/>
              </a:ext>
            </a:extLst>
          </p:cNvPr>
          <p:cNvPicPr>
            <a:picLocks noChangeAspect="1"/>
          </p:cNvPicPr>
          <p:nvPr/>
        </p:nvPicPr>
        <p:blipFill rotWithShape="1">
          <a:blip r:embed="rId11"/>
          <a:srcRect l="52008" t="18525" r="25557" b="56159"/>
          <a:stretch/>
        </p:blipFill>
        <p:spPr>
          <a:xfrm>
            <a:off x="-6132532" y="1946693"/>
            <a:ext cx="887159" cy="465218"/>
          </a:xfrm>
          <a:prstGeom prst="rect">
            <a:avLst/>
          </a:prstGeom>
        </p:spPr>
      </p:pic>
      <p:pic>
        <p:nvPicPr>
          <p:cNvPr id="18" name="Picture 17" descr="A screenshot of a review&#10;&#10;Description automatically generated">
            <a:extLst>
              <a:ext uri="{FF2B5EF4-FFF2-40B4-BE49-F238E27FC236}">
                <a16:creationId xmlns:a16="http://schemas.microsoft.com/office/drawing/2014/main" id="{5EB4ABCA-1297-1E54-58BB-C1BD45A2CE5D}"/>
              </a:ext>
            </a:extLst>
          </p:cNvPr>
          <p:cNvPicPr>
            <a:picLocks noChangeAspect="1"/>
          </p:cNvPicPr>
          <p:nvPr/>
        </p:nvPicPr>
        <p:blipFill rotWithShape="1">
          <a:blip r:embed="rId11"/>
          <a:srcRect l="1" t="16437" r="78570" b="57090"/>
          <a:stretch/>
        </p:blipFill>
        <p:spPr>
          <a:xfrm>
            <a:off x="-7546041" y="2386275"/>
            <a:ext cx="926037" cy="531628"/>
          </a:xfrm>
          <a:prstGeom prst="rect">
            <a:avLst/>
          </a:prstGeom>
        </p:spPr>
      </p:pic>
      <p:pic>
        <p:nvPicPr>
          <p:cNvPr id="19" name="Picture 18" descr="A screenshot of a review&#10;&#10;Description automatically generated">
            <a:extLst>
              <a:ext uri="{FF2B5EF4-FFF2-40B4-BE49-F238E27FC236}">
                <a16:creationId xmlns:a16="http://schemas.microsoft.com/office/drawing/2014/main" id="{48D354B4-D779-E4AD-6A65-C123D0045F2D}"/>
              </a:ext>
            </a:extLst>
          </p:cNvPr>
          <p:cNvPicPr>
            <a:picLocks noChangeAspect="1"/>
          </p:cNvPicPr>
          <p:nvPr/>
        </p:nvPicPr>
        <p:blipFill rotWithShape="1">
          <a:blip r:embed="rId11"/>
          <a:srcRect l="76816" t="16302" r="749" b="58382"/>
          <a:stretch/>
        </p:blipFill>
        <p:spPr>
          <a:xfrm>
            <a:off x="-4118352" y="4419396"/>
            <a:ext cx="1013801" cy="531628"/>
          </a:xfrm>
          <a:prstGeom prst="rect">
            <a:avLst/>
          </a:prstGeom>
        </p:spPr>
      </p:pic>
      <p:pic>
        <p:nvPicPr>
          <p:cNvPr id="20" name="Picture 19" descr="A blue thumb up in a speech bubble&#10;&#10;Description automatically generated">
            <a:extLst>
              <a:ext uri="{FF2B5EF4-FFF2-40B4-BE49-F238E27FC236}">
                <a16:creationId xmlns:a16="http://schemas.microsoft.com/office/drawing/2014/main" id="{47D210A8-9458-6BBC-90BF-4D2A94E0FB3D}"/>
              </a:ext>
            </a:extLst>
          </p:cNvPr>
          <p:cNvPicPr>
            <a:picLocks noChangeAspect="1"/>
          </p:cNvPicPr>
          <p:nvPr/>
        </p:nvPicPr>
        <p:blipFill rotWithShape="1">
          <a:blip r:embed="rId12"/>
          <a:srcRect r="19599" b="25899"/>
          <a:stretch/>
        </p:blipFill>
        <p:spPr>
          <a:xfrm>
            <a:off x="-4181195" y="3679774"/>
            <a:ext cx="615478" cy="605072"/>
          </a:xfrm>
          <a:prstGeom prst="rect">
            <a:avLst/>
          </a:prstGeom>
        </p:spPr>
      </p:pic>
      <p:pic>
        <p:nvPicPr>
          <p:cNvPr id="21" name="Picture 20" descr="A blue thumb up in a speech bubble&#10;&#10;Description automatically generated">
            <a:extLst>
              <a:ext uri="{FF2B5EF4-FFF2-40B4-BE49-F238E27FC236}">
                <a16:creationId xmlns:a16="http://schemas.microsoft.com/office/drawing/2014/main" id="{8E82CD50-0C82-FDFE-532E-C5F507414BFC}"/>
              </a:ext>
            </a:extLst>
          </p:cNvPr>
          <p:cNvPicPr>
            <a:picLocks noChangeAspect="1"/>
          </p:cNvPicPr>
          <p:nvPr/>
        </p:nvPicPr>
        <p:blipFill rotWithShape="1">
          <a:blip r:embed="rId12"/>
          <a:srcRect r="19599" b="25899"/>
          <a:stretch/>
        </p:blipFill>
        <p:spPr>
          <a:xfrm>
            <a:off x="-7654750" y="3362159"/>
            <a:ext cx="615478" cy="605072"/>
          </a:xfrm>
          <a:prstGeom prst="rect">
            <a:avLst/>
          </a:prstGeom>
        </p:spPr>
      </p:pic>
      <p:pic>
        <p:nvPicPr>
          <p:cNvPr id="22" name="Graphic 21" descr="Comment Dislike with solid fill">
            <a:extLst>
              <a:ext uri="{FF2B5EF4-FFF2-40B4-BE49-F238E27FC236}">
                <a16:creationId xmlns:a16="http://schemas.microsoft.com/office/drawing/2014/main" id="{3954AE1C-F112-F998-4E7E-3E5F78A1725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26736" y="2620850"/>
            <a:ext cx="537680" cy="537680"/>
          </a:xfrm>
          <a:prstGeom prst="rect">
            <a:avLst/>
          </a:prstGeom>
        </p:spPr>
      </p:pic>
      <p:pic>
        <p:nvPicPr>
          <p:cNvPr id="23" name="Graphic 22" descr="Comment Dislike with solid fill">
            <a:extLst>
              <a:ext uri="{FF2B5EF4-FFF2-40B4-BE49-F238E27FC236}">
                <a16:creationId xmlns:a16="http://schemas.microsoft.com/office/drawing/2014/main" id="{04327630-597A-35BB-9E63-F5596B7ABE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31593" y="4665810"/>
            <a:ext cx="772787" cy="772787"/>
          </a:xfrm>
          <a:prstGeom prst="rect">
            <a:avLst/>
          </a:prstGeom>
        </p:spPr>
      </p:pic>
      <p:sp>
        <p:nvSpPr>
          <p:cNvPr id="24" name="TextBox 23">
            <a:extLst>
              <a:ext uri="{FF2B5EF4-FFF2-40B4-BE49-F238E27FC236}">
                <a16:creationId xmlns:a16="http://schemas.microsoft.com/office/drawing/2014/main" id="{6C194C74-2A7B-0324-FC2C-F83D45DF1D25}"/>
              </a:ext>
            </a:extLst>
          </p:cNvPr>
          <p:cNvSpPr txBox="1"/>
          <p:nvPr/>
        </p:nvSpPr>
        <p:spPr>
          <a:xfrm>
            <a:off x="-159222" y="-1765117"/>
            <a:ext cx="12192000" cy="1015663"/>
          </a:xfrm>
          <a:prstGeom prst="rect">
            <a:avLst/>
          </a:prstGeom>
          <a:noFill/>
        </p:spPr>
        <p:txBody>
          <a:bodyPr wrap="square" rtlCol="0">
            <a:spAutoFit/>
          </a:bodyPr>
          <a:lstStyle/>
          <a:p>
            <a:pPr algn="ctr"/>
            <a:r>
              <a:rPr lang="en-US" sz="6000" b="1" i="0" u="none" strike="noStrike" spc="-50" dirty="0">
                <a:solidFill>
                  <a:srgbClr val="117AD4"/>
                </a:solidFill>
                <a:effectLst/>
                <a:latin typeface="Gurmukhi MN" panose="02020600050405020304" pitchFamily="18" charset="0"/>
                <a:ea typeface="Ayuthaya" pitchFamily="2" charset="-34"/>
                <a:cs typeface="Gurmukhi MN" panose="02020600050405020304" pitchFamily="18" charset="0"/>
              </a:rPr>
              <a:t>Sentiment Analysis using Python</a:t>
            </a:r>
          </a:p>
        </p:txBody>
      </p:sp>
      <p:sp>
        <p:nvSpPr>
          <p:cNvPr id="25" name="TextBox 24">
            <a:extLst>
              <a:ext uri="{FF2B5EF4-FFF2-40B4-BE49-F238E27FC236}">
                <a16:creationId xmlns:a16="http://schemas.microsoft.com/office/drawing/2014/main" id="{436A3B5F-34A0-1D5A-7BEA-8EFBD77ECF91}"/>
              </a:ext>
            </a:extLst>
          </p:cNvPr>
          <p:cNvSpPr txBox="1"/>
          <p:nvPr/>
        </p:nvSpPr>
        <p:spPr>
          <a:xfrm>
            <a:off x="-159222" y="-684886"/>
            <a:ext cx="12192000" cy="707886"/>
          </a:xfrm>
          <a:prstGeom prst="rect">
            <a:avLst/>
          </a:prstGeom>
          <a:noFill/>
        </p:spPr>
        <p:txBody>
          <a:bodyPr wrap="square" rtlCol="0">
            <a:spAutoFit/>
          </a:bodyPr>
          <a:lstStyle/>
          <a:p>
            <a:pPr algn="ctr"/>
            <a:r>
              <a:rPr lang="en-US" sz="4000" b="1" spc="-50" dirty="0">
                <a:solidFill>
                  <a:srgbClr val="117AD4"/>
                </a:solidFill>
                <a:latin typeface="Gurmukhi MN" panose="02020600050405020304" pitchFamily="18" charset="0"/>
                <a:ea typeface="Ayuthaya" pitchFamily="2" charset="-34"/>
                <a:cs typeface="Gurmukhi MN" panose="02020600050405020304" pitchFamily="18" charset="0"/>
              </a:rPr>
              <a:t>(updated)</a:t>
            </a:r>
          </a:p>
        </p:txBody>
      </p:sp>
      <p:grpSp>
        <p:nvGrpSpPr>
          <p:cNvPr id="26" name="Group 25">
            <a:extLst>
              <a:ext uri="{FF2B5EF4-FFF2-40B4-BE49-F238E27FC236}">
                <a16:creationId xmlns:a16="http://schemas.microsoft.com/office/drawing/2014/main" id="{C384780E-9BEE-0CFD-DDC7-D2DE0AF2E249}"/>
              </a:ext>
            </a:extLst>
          </p:cNvPr>
          <p:cNvGrpSpPr/>
          <p:nvPr/>
        </p:nvGrpSpPr>
        <p:grpSpPr>
          <a:xfrm>
            <a:off x="13623245" y="2204045"/>
            <a:ext cx="4003732" cy="1157716"/>
            <a:chOff x="4887475" y="2603529"/>
            <a:chExt cx="3783628" cy="875148"/>
          </a:xfrm>
          <a:solidFill>
            <a:schemeClr val="accent1">
              <a:lumMod val="60000"/>
              <a:lumOff val="40000"/>
            </a:schemeClr>
          </a:solidFill>
        </p:grpSpPr>
        <p:sp>
          <p:nvSpPr>
            <p:cNvPr id="27" name="Oval Callout 26">
              <a:extLst>
                <a:ext uri="{FF2B5EF4-FFF2-40B4-BE49-F238E27FC236}">
                  <a16:creationId xmlns:a16="http://schemas.microsoft.com/office/drawing/2014/main" id="{C38A5C30-2596-F8A9-7B70-D7B2AA9BC9FF}"/>
                </a:ext>
              </a:extLst>
            </p:cNvPr>
            <p:cNvSpPr/>
            <p:nvPr/>
          </p:nvSpPr>
          <p:spPr>
            <a:xfrm>
              <a:off x="4887475" y="2603529"/>
              <a:ext cx="3783628" cy="875148"/>
            </a:xfrm>
            <a:prstGeom prst="wedgeEllipseCallout">
              <a:avLst>
                <a:gd name="adj1" fmla="val -52407"/>
                <a:gd name="adj2" fmla="val 44722"/>
              </a:avLst>
            </a:prstGeom>
            <a:solidFill>
              <a:schemeClr val="accent2">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b="1" dirty="0">
                  <a:solidFill>
                    <a:schemeClr val="tx1"/>
                  </a:solidFill>
                </a:rPr>
                <a:t>THAO TRAN </a:t>
              </a:r>
              <a:r>
                <a:rPr lang="en-US" sz="1500" dirty="0">
                  <a:solidFill>
                    <a:schemeClr val="tx1"/>
                  </a:solidFill>
                </a:rPr>
                <a:t>(★★★★★</a:t>
              </a:r>
              <a:r>
                <a:rPr lang="en-US" sz="1200" dirty="0">
                  <a:solidFill>
                    <a:schemeClr val="tx1"/>
                  </a:solidFill>
                </a:rPr>
                <a:t>)</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a:t>
              </a:r>
            </a:p>
          </p:txBody>
        </p:sp>
        <p:pic>
          <p:nvPicPr>
            <p:cNvPr id="28" name="Picture 27" descr="A group of cartoon girls&#10;&#10;Description automatically generated">
              <a:extLst>
                <a:ext uri="{FF2B5EF4-FFF2-40B4-BE49-F238E27FC236}">
                  <a16:creationId xmlns:a16="http://schemas.microsoft.com/office/drawing/2014/main" id="{32B31188-113A-B34C-461C-E4F917DE1C90}"/>
                </a:ext>
              </a:extLst>
            </p:cNvPr>
            <p:cNvPicPr>
              <a:picLocks noChangeAspect="1"/>
            </p:cNvPicPr>
            <p:nvPr/>
          </p:nvPicPr>
          <p:blipFill rotWithShape="1">
            <a:blip r:embed="rId15"/>
            <a:srcRect l="51887" t="49565" b="4548"/>
            <a:stretch/>
          </p:blipFill>
          <p:spPr>
            <a:xfrm>
              <a:off x="7648322" y="2761797"/>
              <a:ext cx="455177" cy="434111"/>
            </a:xfrm>
            <a:prstGeom prst="rect">
              <a:avLst/>
            </a:prstGeom>
            <a:grpFill/>
          </p:spPr>
        </p:pic>
      </p:grpSp>
      <p:grpSp>
        <p:nvGrpSpPr>
          <p:cNvPr id="29" name="Group 28">
            <a:extLst>
              <a:ext uri="{FF2B5EF4-FFF2-40B4-BE49-F238E27FC236}">
                <a16:creationId xmlns:a16="http://schemas.microsoft.com/office/drawing/2014/main" id="{102CFB59-A83C-10B5-1788-02BAA7834C4D}"/>
              </a:ext>
            </a:extLst>
          </p:cNvPr>
          <p:cNvGrpSpPr/>
          <p:nvPr/>
        </p:nvGrpSpPr>
        <p:grpSpPr>
          <a:xfrm>
            <a:off x="15909132" y="3361759"/>
            <a:ext cx="3894750" cy="1119245"/>
            <a:chOff x="7200861" y="3476150"/>
            <a:chExt cx="2950668" cy="776378"/>
          </a:xfrm>
          <a:solidFill>
            <a:schemeClr val="accent1">
              <a:lumMod val="60000"/>
              <a:lumOff val="40000"/>
            </a:schemeClr>
          </a:solidFill>
        </p:grpSpPr>
        <p:sp>
          <p:nvSpPr>
            <p:cNvPr id="30" name="Oval Callout 29">
              <a:extLst>
                <a:ext uri="{FF2B5EF4-FFF2-40B4-BE49-F238E27FC236}">
                  <a16:creationId xmlns:a16="http://schemas.microsoft.com/office/drawing/2014/main" id="{59988748-B7FD-7679-E46C-1328541C10BC}"/>
                </a:ext>
              </a:extLst>
            </p:cNvPr>
            <p:cNvSpPr/>
            <p:nvPr/>
          </p:nvSpPr>
          <p:spPr>
            <a:xfrm>
              <a:off x="7200861" y="3476150"/>
              <a:ext cx="2950668" cy="776378"/>
            </a:xfrm>
            <a:prstGeom prst="wedgeEllipseCallout">
              <a:avLst>
                <a:gd name="adj1" fmla="val -63516"/>
                <a:gd name="adj2" fmla="val 53611"/>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b="1" dirty="0">
                  <a:solidFill>
                    <a:schemeClr val="tx1"/>
                  </a:solidFill>
                </a:rPr>
                <a:t>THU TRAN </a:t>
              </a:r>
              <a:r>
                <a:rPr lang="en-US" sz="1500" dirty="0">
                  <a:solidFill>
                    <a:schemeClr val="tx1"/>
                  </a:solidFill>
                </a:rPr>
                <a:t>(★★★)</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a:t>
              </a:r>
            </a:p>
          </p:txBody>
        </p:sp>
        <p:pic>
          <p:nvPicPr>
            <p:cNvPr id="31" name="Picture 30" descr="A cartoon of a person wearing glasses&#10;&#10;Description automatically generated">
              <a:extLst>
                <a:ext uri="{FF2B5EF4-FFF2-40B4-BE49-F238E27FC236}">
                  <a16:creationId xmlns:a16="http://schemas.microsoft.com/office/drawing/2014/main" id="{1025EF1A-2F57-6DDC-6664-7214ECB80678}"/>
                </a:ext>
              </a:extLst>
            </p:cNvPr>
            <p:cNvPicPr>
              <a:picLocks noChangeAspect="1"/>
            </p:cNvPicPr>
            <p:nvPr/>
          </p:nvPicPr>
          <p:blipFill>
            <a:blip r:embed="rId16"/>
            <a:stretch>
              <a:fillRect/>
            </a:stretch>
          </p:blipFill>
          <p:spPr>
            <a:xfrm>
              <a:off x="9253449" y="3643325"/>
              <a:ext cx="418520" cy="418520"/>
            </a:xfrm>
            <a:prstGeom prst="rect">
              <a:avLst/>
            </a:prstGeom>
            <a:grpFill/>
            <a:ln>
              <a:noFill/>
            </a:ln>
          </p:spPr>
        </p:pic>
      </p:grpSp>
      <p:grpSp>
        <p:nvGrpSpPr>
          <p:cNvPr id="34" name="Group 33">
            <a:extLst>
              <a:ext uri="{FF2B5EF4-FFF2-40B4-BE49-F238E27FC236}">
                <a16:creationId xmlns:a16="http://schemas.microsoft.com/office/drawing/2014/main" id="{5823402F-5567-3080-B3EB-220F3FB49A59}"/>
              </a:ext>
            </a:extLst>
          </p:cNvPr>
          <p:cNvGrpSpPr/>
          <p:nvPr/>
        </p:nvGrpSpPr>
        <p:grpSpPr>
          <a:xfrm>
            <a:off x="17249327" y="4742528"/>
            <a:ext cx="3843117" cy="1217795"/>
            <a:chOff x="7959023" y="5131588"/>
            <a:chExt cx="3843117" cy="1217795"/>
          </a:xfrm>
        </p:grpSpPr>
        <p:sp>
          <p:nvSpPr>
            <p:cNvPr id="32" name="Oval Callout 31">
              <a:extLst>
                <a:ext uri="{FF2B5EF4-FFF2-40B4-BE49-F238E27FC236}">
                  <a16:creationId xmlns:a16="http://schemas.microsoft.com/office/drawing/2014/main" id="{695A29BC-BFFD-5923-F2B5-C5BAB3B5DDB6}"/>
                </a:ext>
              </a:extLst>
            </p:cNvPr>
            <p:cNvSpPr/>
            <p:nvPr/>
          </p:nvSpPr>
          <p:spPr>
            <a:xfrm>
              <a:off x="7959023" y="5131588"/>
              <a:ext cx="3843117" cy="1217795"/>
            </a:xfrm>
            <a:prstGeom prst="wedgeEllipseCallout">
              <a:avLst>
                <a:gd name="adj1" fmla="val -60831"/>
                <a:gd name="adj2" fmla="val 48454"/>
              </a:avLst>
            </a:prstGeom>
            <a:solidFill>
              <a:schemeClr val="accent5">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b="1" dirty="0">
                  <a:solidFill>
                    <a:schemeClr val="tx1"/>
                  </a:solidFill>
                </a:rPr>
                <a:t>HUITING WU </a:t>
              </a:r>
              <a:r>
                <a:rPr lang="en-US" sz="1500" dirty="0">
                  <a:solidFill>
                    <a:schemeClr val="tx1"/>
                  </a:solidFill>
                </a:rPr>
                <a:t>(★★★★)</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a:t>
              </a:r>
            </a:p>
          </p:txBody>
        </p:sp>
        <p:pic>
          <p:nvPicPr>
            <p:cNvPr id="33" name="Picture 32" descr="A group of cartoon girls&#10;&#10;Description automatically generated">
              <a:extLst>
                <a:ext uri="{FF2B5EF4-FFF2-40B4-BE49-F238E27FC236}">
                  <a16:creationId xmlns:a16="http://schemas.microsoft.com/office/drawing/2014/main" id="{968C388A-DBEB-7942-B1CF-82C933BDAF98}"/>
                </a:ext>
              </a:extLst>
            </p:cNvPr>
            <p:cNvPicPr>
              <a:picLocks noChangeAspect="1"/>
            </p:cNvPicPr>
            <p:nvPr/>
          </p:nvPicPr>
          <p:blipFill rotWithShape="1">
            <a:blip r:embed="rId15"/>
            <a:srcRect l="916" t="1423" r="49623" b="50000"/>
            <a:stretch/>
          </p:blipFill>
          <p:spPr>
            <a:xfrm>
              <a:off x="10821297" y="5475548"/>
              <a:ext cx="448822" cy="440802"/>
            </a:xfrm>
            <a:prstGeom prst="rect">
              <a:avLst/>
            </a:prstGeom>
          </p:spPr>
        </p:pic>
      </p:grpSp>
      <p:grpSp>
        <p:nvGrpSpPr>
          <p:cNvPr id="81" name="Group 80">
            <a:extLst>
              <a:ext uri="{FF2B5EF4-FFF2-40B4-BE49-F238E27FC236}">
                <a16:creationId xmlns:a16="http://schemas.microsoft.com/office/drawing/2014/main" id="{5848CCF7-B1F7-B407-D2CD-12874C64B8EF}"/>
              </a:ext>
            </a:extLst>
          </p:cNvPr>
          <p:cNvGrpSpPr/>
          <p:nvPr/>
        </p:nvGrpSpPr>
        <p:grpSpPr>
          <a:xfrm>
            <a:off x="136501" y="250836"/>
            <a:ext cx="1280160" cy="1097280"/>
            <a:chOff x="2755922" y="2772466"/>
            <a:chExt cx="1627632" cy="1371600"/>
          </a:xfrm>
        </p:grpSpPr>
        <p:sp>
          <p:nvSpPr>
            <p:cNvPr id="60" name="Hexagon 59">
              <a:extLst>
                <a:ext uri="{FF2B5EF4-FFF2-40B4-BE49-F238E27FC236}">
                  <a16:creationId xmlns:a16="http://schemas.microsoft.com/office/drawing/2014/main" id="{025FD376-B401-FE48-BF26-27B4BD835AA8}"/>
                </a:ext>
              </a:extLst>
            </p:cNvPr>
            <p:cNvSpPr/>
            <p:nvPr/>
          </p:nvSpPr>
          <p:spPr>
            <a:xfrm>
              <a:off x="2755922" y="277246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Graphic 70" descr="Badge with solid fill">
              <a:extLst>
                <a:ext uri="{FF2B5EF4-FFF2-40B4-BE49-F238E27FC236}">
                  <a16:creationId xmlns:a16="http://schemas.microsoft.com/office/drawing/2014/main" id="{AD676F30-72CC-6845-3658-F1926DC3842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112538" y="3001066"/>
              <a:ext cx="914400" cy="914400"/>
            </a:xfrm>
            <a:prstGeom prst="rect">
              <a:avLst/>
            </a:prstGeom>
          </p:spPr>
        </p:pic>
      </p:grpSp>
      <p:grpSp>
        <p:nvGrpSpPr>
          <p:cNvPr id="80" name="Group 79">
            <a:extLst>
              <a:ext uri="{FF2B5EF4-FFF2-40B4-BE49-F238E27FC236}">
                <a16:creationId xmlns:a16="http://schemas.microsoft.com/office/drawing/2014/main" id="{42261D7E-C7E8-024F-0679-F114A1D5C56B}"/>
              </a:ext>
            </a:extLst>
          </p:cNvPr>
          <p:cNvGrpSpPr/>
          <p:nvPr/>
        </p:nvGrpSpPr>
        <p:grpSpPr>
          <a:xfrm>
            <a:off x="140400" y="251600"/>
            <a:ext cx="1280160" cy="1097280"/>
            <a:chOff x="210422" y="2752746"/>
            <a:chExt cx="1627632" cy="1371600"/>
          </a:xfrm>
        </p:grpSpPr>
        <p:sp>
          <p:nvSpPr>
            <p:cNvPr id="54" name="Hexagon 53">
              <a:extLst>
                <a:ext uri="{FF2B5EF4-FFF2-40B4-BE49-F238E27FC236}">
                  <a16:creationId xmlns:a16="http://schemas.microsoft.com/office/drawing/2014/main" id="{8595FDCB-7856-2F8E-25DA-C81AEEE5839D}"/>
                </a:ext>
              </a:extLst>
            </p:cNvPr>
            <p:cNvSpPr/>
            <p:nvPr/>
          </p:nvSpPr>
          <p:spPr>
            <a:xfrm>
              <a:off x="210422" y="275274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Graphic 68" descr="Badge 1 with solid fill">
              <a:extLst>
                <a:ext uri="{FF2B5EF4-FFF2-40B4-BE49-F238E27FC236}">
                  <a16:creationId xmlns:a16="http://schemas.microsoft.com/office/drawing/2014/main" id="{412E6701-3AD4-84D5-FB5B-042CCC4EF97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67038" y="3011503"/>
              <a:ext cx="914400" cy="914400"/>
            </a:xfrm>
            <a:prstGeom prst="rect">
              <a:avLst/>
            </a:prstGeom>
          </p:spPr>
        </p:pic>
      </p:grpSp>
      <p:sp>
        <p:nvSpPr>
          <p:cNvPr id="104" name="Chevron 103">
            <a:extLst>
              <a:ext uri="{FF2B5EF4-FFF2-40B4-BE49-F238E27FC236}">
                <a16:creationId xmlns:a16="http://schemas.microsoft.com/office/drawing/2014/main" id="{29123BBE-7BE6-204A-E11E-F969B619019B}"/>
              </a:ext>
            </a:extLst>
          </p:cNvPr>
          <p:cNvSpPr/>
          <p:nvPr/>
        </p:nvSpPr>
        <p:spPr>
          <a:xfrm>
            <a:off x="1607806" y="445533"/>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WORDCLOUD</a:t>
            </a:r>
          </a:p>
        </p:txBody>
      </p:sp>
      <p:sp>
        <p:nvSpPr>
          <p:cNvPr id="103" name="!!title1">
            <a:extLst>
              <a:ext uri="{FF2B5EF4-FFF2-40B4-BE49-F238E27FC236}">
                <a16:creationId xmlns:a16="http://schemas.microsoft.com/office/drawing/2014/main" id="{64EC7ECF-7E2B-4B80-3A7F-3E0D94452924}"/>
              </a:ext>
            </a:extLst>
          </p:cNvPr>
          <p:cNvSpPr/>
          <p:nvPr/>
        </p:nvSpPr>
        <p:spPr>
          <a:xfrm>
            <a:off x="1607806" y="446297"/>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DATA PROCESSING</a:t>
            </a:r>
          </a:p>
        </p:txBody>
      </p:sp>
      <p:pic>
        <p:nvPicPr>
          <p:cNvPr id="4" name="Picture 3" descr="A close-up of a computer code&#10;&#10;Description automatically generated">
            <a:extLst>
              <a:ext uri="{FF2B5EF4-FFF2-40B4-BE49-F238E27FC236}">
                <a16:creationId xmlns:a16="http://schemas.microsoft.com/office/drawing/2014/main" id="{292B678E-C76C-7C60-192A-D62A1EEA357D}"/>
              </a:ext>
            </a:extLst>
          </p:cNvPr>
          <p:cNvPicPr>
            <a:picLocks noChangeAspect="1"/>
          </p:cNvPicPr>
          <p:nvPr/>
        </p:nvPicPr>
        <p:blipFill rotWithShape="1">
          <a:blip r:embed="rId21"/>
          <a:srcRect b="38439"/>
          <a:stretch/>
        </p:blipFill>
        <p:spPr>
          <a:xfrm>
            <a:off x="4565896" y="2167600"/>
            <a:ext cx="4241800" cy="1211837"/>
          </a:xfrm>
          <a:prstGeom prst="rect">
            <a:avLst/>
          </a:prstGeom>
          <a:ln w="12700">
            <a:solidFill>
              <a:schemeClr val="accent6"/>
            </a:solidFill>
          </a:ln>
        </p:spPr>
      </p:pic>
      <p:pic>
        <p:nvPicPr>
          <p:cNvPr id="7" name="Picture 6">
            <a:extLst>
              <a:ext uri="{FF2B5EF4-FFF2-40B4-BE49-F238E27FC236}">
                <a16:creationId xmlns:a16="http://schemas.microsoft.com/office/drawing/2014/main" id="{02CCD454-4FCD-DC05-E061-CFECD06D04A9}"/>
              </a:ext>
            </a:extLst>
          </p:cNvPr>
          <p:cNvPicPr>
            <a:picLocks noChangeAspect="1"/>
          </p:cNvPicPr>
          <p:nvPr/>
        </p:nvPicPr>
        <p:blipFill rotWithShape="1">
          <a:blip r:embed="rId21"/>
          <a:srcRect l="1153" t="62610" r="73289" b="1757"/>
          <a:stretch/>
        </p:blipFill>
        <p:spPr>
          <a:xfrm>
            <a:off x="10131366" y="2307729"/>
            <a:ext cx="1314974" cy="850802"/>
          </a:xfrm>
          <a:prstGeom prst="rect">
            <a:avLst/>
          </a:prstGeom>
          <a:ln w="12700">
            <a:solidFill>
              <a:srgbClr val="F0901E"/>
            </a:solidFill>
          </a:ln>
        </p:spPr>
      </p:pic>
      <p:cxnSp>
        <p:nvCxnSpPr>
          <p:cNvPr id="13" name="Straight Connector 12">
            <a:extLst>
              <a:ext uri="{FF2B5EF4-FFF2-40B4-BE49-F238E27FC236}">
                <a16:creationId xmlns:a16="http://schemas.microsoft.com/office/drawing/2014/main" id="{7800897C-325E-95BE-FA10-6F5B75F9E3C9}"/>
              </a:ext>
            </a:extLst>
          </p:cNvPr>
          <p:cNvCxnSpPr/>
          <p:nvPr/>
        </p:nvCxnSpPr>
        <p:spPr>
          <a:xfrm>
            <a:off x="4396154" y="1653670"/>
            <a:ext cx="0" cy="5029200"/>
          </a:xfrm>
          <a:prstGeom prst="line">
            <a:avLst/>
          </a:prstGeom>
          <a:ln w="38100" cmpd="thickThin">
            <a:solidFill>
              <a:schemeClr val="tx1"/>
            </a:solidFill>
            <a:prstDash val="lgDashDot"/>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BDB2AFA-10D4-5F7C-168E-FCCF13B35395}"/>
              </a:ext>
            </a:extLst>
          </p:cNvPr>
          <p:cNvSpPr txBox="1"/>
          <p:nvPr/>
        </p:nvSpPr>
        <p:spPr>
          <a:xfrm>
            <a:off x="7428838" y="1352632"/>
            <a:ext cx="2868568" cy="400110"/>
          </a:xfrm>
          <a:prstGeom prst="rect">
            <a:avLst/>
          </a:prstGeom>
          <a:noFill/>
        </p:spPr>
        <p:txBody>
          <a:bodyPr wrap="square" rtlCol="0">
            <a:spAutoFit/>
          </a:bodyPr>
          <a:lstStyle/>
          <a:p>
            <a:pPr algn="ctr"/>
            <a:r>
              <a:rPr lang="en-US" sz="2000" b="1" dirty="0">
                <a:solidFill>
                  <a:schemeClr val="accent6">
                    <a:lumMod val="75000"/>
                  </a:schemeClr>
                </a:solidFill>
                <a:latin typeface="Gurmukhi MN" panose="02020600050405020304" pitchFamily="18" charset="0"/>
                <a:cs typeface="Gurmukhi MN" panose="02020600050405020304" pitchFamily="18" charset="0"/>
              </a:rPr>
              <a:t>IMPROVEMENT</a:t>
            </a:r>
          </a:p>
        </p:txBody>
      </p:sp>
      <p:sp>
        <p:nvSpPr>
          <p:cNvPr id="36" name="TextBox 35">
            <a:extLst>
              <a:ext uri="{FF2B5EF4-FFF2-40B4-BE49-F238E27FC236}">
                <a16:creationId xmlns:a16="http://schemas.microsoft.com/office/drawing/2014/main" id="{17D0E4AE-DB47-83E2-AA04-B7B631F85032}"/>
              </a:ext>
            </a:extLst>
          </p:cNvPr>
          <p:cNvSpPr txBox="1"/>
          <p:nvPr/>
        </p:nvSpPr>
        <p:spPr>
          <a:xfrm>
            <a:off x="764886" y="1352632"/>
            <a:ext cx="2868568" cy="400110"/>
          </a:xfrm>
          <a:prstGeom prst="rect">
            <a:avLst/>
          </a:prstGeom>
          <a:noFill/>
        </p:spPr>
        <p:txBody>
          <a:bodyPr wrap="square" rtlCol="0">
            <a:spAutoFit/>
          </a:bodyPr>
          <a:lstStyle/>
          <a:p>
            <a:pPr algn="ctr"/>
            <a:r>
              <a:rPr lang="en-US" sz="2000" b="1" dirty="0">
                <a:solidFill>
                  <a:schemeClr val="accent2">
                    <a:lumMod val="50000"/>
                  </a:schemeClr>
                </a:solidFill>
                <a:latin typeface="Gurmukhi MN" panose="02020600050405020304" pitchFamily="18" charset="0"/>
                <a:cs typeface="Gurmukhi MN" panose="02020600050405020304" pitchFamily="18" charset="0"/>
              </a:rPr>
              <a:t>PREVIOUS</a:t>
            </a:r>
          </a:p>
        </p:txBody>
      </p:sp>
      <p:sp>
        <p:nvSpPr>
          <p:cNvPr id="37" name="TextBox 36">
            <a:extLst>
              <a:ext uri="{FF2B5EF4-FFF2-40B4-BE49-F238E27FC236}">
                <a16:creationId xmlns:a16="http://schemas.microsoft.com/office/drawing/2014/main" id="{F6871705-EC3F-0AD6-15FF-56C24FEAA20C}"/>
              </a:ext>
            </a:extLst>
          </p:cNvPr>
          <p:cNvSpPr txBox="1"/>
          <p:nvPr/>
        </p:nvSpPr>
        <p:spPr>
          <a:xfrm>
            <a:off x="140400" y="2295636"/>
            <a:ext cx="3853304" cy="584775"/>
          </a:xfrm>
          <a:prstGeom prst="rect">
            <a:avLst/>
          </a:prstGeom>
          <a:noFill/>
        </p:spPr>
        <p:txBody>
          <a:bodyPr wrap="square" rtlCol="0">
            <a:spAutoFit/>
          </a:bodyPr>
          <a:lstStyle/>
          <a:p>
            <a:pPr algn="ctr"/>
            <a:r>
              <a:rPr lang="en-US" sz="1600" dirty="0">
                <a:latin typeface="Courier New" panose="02070309020205020404" pitchFamily="49" charset="0"/>
                <a:cs typeface="Courier New" panose="02070309020205020404" pitchFamily="49" charset="0"/>
              </a:rPr>
              <a:t>Forget to check the duplicates</a:t>
            </a:r>
            <a:endParaRPr lang="en-US" sz="1600" b="0" i="0" u="none" strike="noStrike" dirty="0">
              <a:solidFill>
                <a:srgbClr val="000000"/>
              </a:solidFill>
              <a:effectLst/>
              <a:latin typeface="Courier New" panose="02070309020205020404" pitchFamily="49" charset="0"/>
            </a:endParaRPr>
          </a:p>
          <a:p>
            <a:pPr algn="ctr"/>
            <a:endParaRPr lang="en-US" sz="1600" dirty="0">
              <a:latin typeface="Gurmukhi MN" panose="02020600050405020304" pitchFamily="18" charset="0"/>
              <a:cs typeface="Gurmukhi MN" panose="02020600050405020304" pitchFamily="18" charset="0"/>
            </a:endParaRPr>
          </a:p>
        </p:txBody>
      </p:sp>
      <p:sp>
        <p:nvSpPr>
          <p:cNvPr id="38" name="TextBox 37">
            <a:extLst>
              <a:ext uri="{FF2B5EF4-FFF2-40B4-BE49-F238E27FC236}">
                <a16:creationId xmlns:a16="http://schemas.microsoft.com/office/drawing/2014/main" id="{2FD76558-2814-928F-4633-70A01AB3730B}"/>
              </a:ext>
            </a:extLst>
          </p:cNvPr>
          <p:cNvSpPr txBox="1"/>
          <p:nvPr/>
        </p:nvSpPr>
        <p:spPr>
          <a:xfrm>
            <a:off x="4565896" y="1801500"/>
            <a:ext cx="3853304" cy="338554"/>
          </a:xfrm>
          <a:prstGeom prst="rect">
            <a:avLst/>
          </a:prstGeom>
          <a:noFill/>
        </p:spPr>
        <p:txBody>
          <a:bodyPr wrap="square" rtlCol="0">
            <a:spAutoFit/>
          </a:bodyPr>
          <a:lstStyle/>
          <a:p>
            <a:r>
              <a:rPr lang="en-US" sz="1600" b="1" u="sng" dirty="0">
                <a:latin typeface="Courier New" panose="02070309020205020404" pitchFamily="49" charset="0"/>
                <a:cs typeface="Courier New" panose="02070309020205020404" pitchFamily="49" charset="0"/>
              </a:rPr>
              <a:t>CHECK DUPLICATE</a:t>
            </a:r>
            <a:endParaRPr lang="en-US" sz="1600" b="1" u="sng" dirty="0">
              <a:latin typeface="Gurmukhi MN" panose="02020600050405020304" pitchFamily="18" charset="0"/>
              <a:cs typeface="Gurmukhi MN" panose="02020600050405020304" pitchFamily="18" charset="0"/>
            </a:endParaRPr>
          </a:p>
        </p:txBody>
      </p:sp>
      <p:sp>
        <p:nvSpPr>
          <p:cNvPr id="39" name="TextBox 38">
            <a:extLst>
              <a:ext uri="{FF2B5EF4-FFF2-40B4-BE49-F238E27FC236}">
                <a16:creationId xmlns:a16="http://schemas.microsoft.com/office/drawing/2014/main" id="{CED5A28B-C168-7FB4-E01F-C1402B5092FB}"/>
              </a:ext>
            </a:extLst>
          </p:cNvPr>
          <p:cNvSpPr txBox="1"/>
          <p:nvPr/>
        </p:nvSpPr>
        <p:spPr>
          <a:xfrm>
            <a:off x="4565896" y="3464636"/>
            <a:ext cx="3853304" cy="338554"/>
          </a:xfrm>
          <a:prstGeom prst="rect">
            <a:avLst/>
          </a:prstGeom>
          <a:noFill/>
        </p:spPr>
        <p:txBody>
          <a:bodyPr wrap="square" rtlCol="0">
            <a:spAutoFit/>
          </a:bodyPr>
          <a:lstStyle/>
          <a:p>
            <a:r>
              <a:rPr lang="en-US" sz="1600" b="1" u="sng" dirty="0">
                <a:latin typeface="Courier New" panose="02070309020205020404" pitchFamily="49" charset="0"/>
                <a:cs typeface="Courier New" panose="02070309020205020404" pitchFamily="49" charset="0"/>
              </a:rPr>
              <a:t>REVIEW LABEL</a:t>
            </a:r>
            <a:endParaRPr lang="en-US" sz="1600" b="1" u="sng" dirty="0">
              <a:latin typeface="Gurmukhi MN" panose="02020600050405020304" pitchFamily="18" charset="0"/>
              <a:cs typeface="Gurmukhi MN" panose="02020600050405020304" pitchFamily="18" charset="0"/>
            </a:endParaRPr>
          </a:p>
        </p:txBody>
      </p:sp>
      <p:pic>
        <p:nvPicPr>
          <p:cNvPr id="41" name="Picture 40" descr="A green and orange pie chart&#10;&#10;Description automatically generated">
            <a:extLst>
              <a:ext uri="{FF2B5EF4-FFF2-40B4-BE49-F238E27FC236}">
                <a16:creationId xmlns:a16="http://schemas.microsoft.com/office/drawing/2014/main" id="{361221BA-AD80-9EF6-A033-A7F4348E65A0}"/>
              </a:ext>
            </a:extLst>
          </p:cNvPr>
          <p:cNvPicPr>
            <a:picLocks noChangeAspect="1"/>
          </p:cNvPicPr>
          <p:nvPr/>
        </p:nvPicPr>
        <p:blipFill>
          <a:blip r:embed="rId22">
            <a:extLst>
              <a:ext uri="{BEBA8EAE-BF5A-486C-A8C5-ECC9F3942E4B}">
                <a14:imgProps xmlns:a14="http://schemas.microsoft.com/office/drawing/2010/main">
                  <a14:imgLayer r:embed="rId23">
                    <a14:imgEffect>
                      <a14:colorTemperature colorTemp="1500"/>
                    </a14:imgEffect>
                    <a14:imgEffect>
                      <a14:saturation sat="0"/>
                    </a14:imgEffect>
                  </a14:imgLayer>
                </a14:imgProps>
              </a:ext>
            </a:extLst>
          </a:blip>
          <a:stretch>
            <a:fillRect/>
          </a:stretch>
        </p:blipFill>
        <p:spPr>
          <a:xfrm>
            <a:off x="452374" y="4440793"/>
            <a:ext cx="3055100" cy="2459415"/>
          </a:xfrm>
          <a:prstGeom prst="rect">
            <a:avLst/>
          </a:prstGeom>
        </p:spPr>
      </p:pic>
      <p:sp>
        <p:nvSpPr>
          <p:cNvPr id="42" name="TextBox 41">
            <a:extLst>
              <a:ext uri="{FF2B5EF4-FFF2-40B4-BE49-F238E27FC236}">
                <a16:creationId xmlns:a16="http://schemas.microsoft.com/office/drawing/2014/main" id="{84C2D9DD-B380-7D21-41AE-917297537D14}"/>
              </a:ext>
            </a:extLst>
          </p:cNvPr>
          <p:cNvSpPr txBox="1"/>
          <p:nvPr/>
        </p:nvSpPr>
        <p:spPr>
          <a:xfrm>
            <a:off x="140400" y="1801500"/>
            <a:ext cx="3853304" cy="338554"/>
          </a:xfrm>
          <a:prstGeom prst="rect">
            <a:avLst/>
          </a:prstGeom>
          <a:noFill/>
        </p:spPr>
        <p:txBody>
          <a:bodyPr wrap="square" rtlCol="0">
            <a:spAutoFit/>
          </a:bodyPr>
          <a:lstStyle/>
          <a:p>
            <a:r>
              <a:rPr lang="en-US" sz="1600" b="1" u="sng" dirty="0">
                <a:latin typeface="Courier New" panose="02070309020205020404" pitchFamily="49" charset="0"/>
                <a:cs typeface="Courier New" panose="02070309020205020404" pitchFamily="49" charset="0"/>
              </a:rPr>
              <a:t>CHECK DUPLICATE</a:t>
            </a:r>
            <a:endParaRPr lang="en-US" sz="1600" b="1" u="sng" dirty="0">
              <a:latin typeface="Gurmukhi MN" panose="02020600050405020304" pitchFamily="18" charset="0"/>
              <a:cs typeface="Gurmukhi MN" panose="02020600050405020304" pitchFamily="18" charset="0"/>
            </a:endParaRPr>
          </a:p>
        </p:txBody>
      </p:sp>
      <p:sp>
        <p:nvSpPr>
          <p:cNvPr id="43" name="TextBox 42">
            <a:extLst>
              <a:ext uri="{FF2B5EF4-FFF2-40B4-BE49-F238E27FC236}">
                <a16:creationId xmlns:a16="http://schemas.microsoft.com/office/drawing/2014/main" id="{F31C37B8-E901-0374-BD52-F0056F1C39E6}"/>
              </a:ext>
            </a:extLst>
          </p:cNvPr>
          <p:cNvSpPr txBox="1"/>
          <p:nvPr/>
        </p:nvSpPr>
        <p:spPr>
          <a:xfrm>
            <a:off x="110521" y="3464015"/>
            <a:ext cx="3853304" cy="338554"/>
          </a:xfrm>
          <a:prstGeom prst="rect">
            <a:avLst/>
          </a:prstGeom>
          <a:noFill/>
        </p:spPr>
        <p:txBody>
          <a:bodyPr wrap="square" rtlCol="0">
            <a:spAutoFit/>
          </a:bodyPr>
          <a:lstStyle/>
          <a:p>
            <a:r>
              <a:rPr lang="en-US" sz="1600" b="1" u="sng" dirty="0">
                <a:latin typeface="Courier New" panose="02070309020205020404" pitchFamily="49" charset="0"/>
                <a:cs typeface="Courier New" panose="02070309020205020404" pitchFamily="49" charset="0"/>
              </a:rPr>
              <a:t>REVIEW LABEL</a:t>
            </a:r>
            <a:endParaRPr lang="en-US" sz="1600" b="1" u="sng" dirty="0">
              <a:latin typeface="Gurmukhi MN" panose="02020600050405020304" pitchFamily="18" charset="0"/>
              <a:cs typeface="Gurmukhi MN" panose="02020600050405020304" pitchFamily="18" charset="0"/>
            </a:endParaRPr>
          </a:p>
        </p:txBody>
      </p:sp>
      <p:sp>
        <p:nvSpPr>
          <p:cNvPr id="44" name="TextBox 43">
            <a:extLst>
              <a:ext uri="{FF2B5EF4-FFF2-40B4-BE49-F238E27FC236}">
                <a16:creationId xmlns:a16="http://schemas.microsoft.com/office/drawing/2014/main" id="{CF0941BB-FD0C-EF59-7222-64E7A5595EB2}"/>
              </a:ext>
            </a:extLst>
          </p:cNvPr>
          <p:cNvSpPr txBox="1"/>
          <p:nvPr/>
        </p:nvSpPr>
        <p:spPr>
          <a:xfrm>
            <a:off x="0" y="3755191"/>
            <a:ext cx="4385379" cy="584775"/>
          </a:xfrm>
          <a:prstGeom prst="rect">
            <a:avLst/>
          </a:prstGeom>
          <a:noFill/>
        </p:spPr>
        <p:txBody>
          <a:bodyPr wrap="square" rtlCol="0">
            <a:spAutoFit/>
          </a:bodyPr>
          <a:lstStyle/>
          <a:p>
            <a:r>
              <a:rPr lang="en-US" sz="1600" spc="-150" dirty="0">
                <a:latin typeface="Courier New" panose="02070309020205020404" pitchFamily="49" charset="0"/>
                <a:cs typeface="Courier New" panose="02070309020205020404" pitchFamily="49" charset="0"/>
              </a:rPr>
              <a:t>Label 1 (‘Positive’) for rating 5 stars, and label 0 (’Negative’) for otherwise</a:t>
            </a:r>
            <a:endParaRPr lang="en-US" sz="1600" spc="-150" dirty="0">
              <a:latin typeface="Gurmukhi MN" panose="02020600050405020304" pitchFamily="18" charset="0"/>
              <a:cs typeface="Gurmukhi MN" panose="02020600050405020304" pitchFamily="18" charset="0"/>
            </a:endParaRPr>
          </a:p>
        </p:txBody>
      </p:sp>
      <p:sp>
        <p:nvSpPr>
          <p:cNvPr id="2" name="TextBox 1">
            <a:extLst>
              <a:ext uri="{FF2B5EF4-FFF2-40B4-BE49-F238E27FC236}">
                <a16:creationId xmlns:a16="http://schemas.microsoft.com/office/drawing/2014/main" id="{6506D317-F58B-5E0D-D4C8-E618C4337051}"/>
              </a:ext>
            </a:extLst>
          </p:cNvPr>
          <p:cNvSpPr txBox="1"/>
          <p:nvPr/>
        </p:nvSpPr>
        <p:spPr>
          <a:xfrm>
            <a:off x="4385380" y="3766098"/>
            <a:ext cx="5468300" cy="584775"/>
          </a:xfrm>
          <a:prstGeom prst="rect">
            <a:avLst/>
          </a:prstGeom>
          <a:noFill/>
        </p:spPr>
        <p:txBody>
          <a:bodyPr wrap="square" rtlCol="0">
            <a:spAutoFit/>
          </a:bodyPr>
          <a:lstStyle/>
          <a:p>
            <a:r>
              <a:rPr lang="en-US" sz="1600" spc="-150" dirty="0">
                <a:latin typeface="Courier New" panose="02070309020205020404" pitchFamily="49" charset="0"/>
                <a:cs typeface="Courier New" panose="02070309020205020404" pitchFamily="49" charset="0"/>
              </a:rPr>
              <a:t>Label 1 (‘Positive’) for rating 3 stars and above, </a:t>
            </a:r>
          </a:p>
          <a:p>
            <a:r>
              <a:rPr lang="en-US" sz="1600" spc="-150" dirty="0">
                <a:latin typeface="Courier New" panose="02070309020205020404" pitchFamily="49" charset="0"/>
                <a:cs typeface="Courier New" panose="02070309020205020404" pitchFamily="49" charset="0"/>
              </a:rPr>
              <a:t>and label 0 (’Negative’) for otherwise</a:t>
            </a:r>
            <a:endParaRPr lang="en-US" sz="1600" spc="-150" dirty="0">
              <a:latin typeface="Gurmukhi MN" panose="02020600050405020304" pitchFamily="18" charset="0"/>
              <a:cs typeface="Gurmukhi MN" panose="02020600050405020304" pitchFamily="18" charset="0"/>
            </a:endParaRPr>
          </a:p>
        </p:txBody>
      </p:sp>
      <p:pic>
        <p:nvPicPr>
          <p:cNvPr id="9" name="Picture 8" descr="A pie chart with a green and orange circle&#10;&#10;Description automatically generated">
            <a:extLst>
              <a:ext uri="{FF2B5EF4-FFF2-40B4-BE49-F238E27FC236}">
                <a16:creationId xmlns:a16="http://schemas.microsoft.com/office/drawing/2014/main" id="{86B7BD6A-7717-19A4-2575-A9C0A305D492}"/>
              </a:ext>
            </a:extLst>
          </p:cNvPr>
          <p:cNvPicPr>
            <a:picLocks noChangeAspect="1"/>
          </p:cNvPicPr>
          <p:nvPr/>
        </p:nvPicPr>
        <p:blipFill>
          <a:blip r:embed="rId24">
            <a:extLst>
              <a:ext uri="{BEBA8EAE-BF5A-486C-A8C5-ECC9F3942E4B}">
                <a14:imgProps xmlns:a14="http://schemas.microsoft.com/office/drawing/2010/main">
                  <a14:imgLayer r:embed="rId25">
                    <a14:imgEffect>
                      <a14:saturation sat="300000"/>
                    </a14:imgEffect>
                  </a14:imgLayer>
                </a14:imgProps>
              </a:ext>
            </a:extLst>
          </a:blip>
          <a:stretch>
            <a:fillRect/>
          </a:stretch>
        </p:blipFill>
        <p:spPr>
          <a:xfrm>
            <a:off x="6013987" y="4326409"/>
            <a:ext cx="2498340" cy="2652876"/>
          </a:xfrm>
          <a:prstGeom prst="rect">
            <a:avLst/>
          </a:prstGeom>
        </p:spPr>
      </p:pic>
      <p:pic>
        <p:nvPicPr>
          <p:cNvPr id="10" name="Picture 9" descr="A pie chart with a green and orange circle&#10;&#10;Description automatically generated">
            <a:extLst>
              <a:ext uri="{FF2B5EF4-FFF2-40B4-BE49-F238E27FC236}">
                <a16:creationId xmlns:a16="http://schemas.microsoft.com/office/drawing/2014/main" id="{BFF81785-6832-9CF2-F489-41180079E447}"/>
              </a:ext>
            </a:extLst>
          </p:cNvPr>
          <p:cNvPicPr>
            <a:picLocks noChangeAspect="1"/>
          </p:cNvPicPr>
          <p:nvPr/>
        </p:nvPicPr>
        <p:blipFill rotWithShape="1">
          <a:blip r:embed="rId24">
            <a:extLst>
              <a:ext uri="{BEBA8EAE-BF5A-486C-A8C5-ECC9F3942E4B}">
                <a14:imgProps xmlns:a14="http://schemas.microsoft.com/office/drawing/2010/main">
                  <a14:imgLayer r:embed="rId26">
                    <a14:imgEffect>
                      <a14:saturation sat="300000"/>
                    </a14:imgEffect>
                  </a14:imgLayer>
                </a14:imgProps>
              </a:ext>
            </a:extLst>
          </a:blip>
          <a:srcRect l="64791" t="91274"/>
          <a:stretch/>
        </p:blipFill>
        <p:spPr>
          <a:xfrm>
            <a:off x="8512327" y="5728846"/>
            <a:ext cx="879627" cy="231477"/>
          </a:xfrm>
          <a:prstGeom prst="rect">
            <a:avLst/>
          </a:prstGeom>
        </p:spPr>
      </p:pic>
    </p:spTree>
    <p:extLst>
      <p:ext uri="{BB962C8B-B14F-4D97-AF65-F5344CB8AC3E}">
        <p14:creationId xmlns:p14="http://schemas.microsoft.com/office/powerpoint/2010/main" val="4266382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repeatCount="indefinite" fill="hold" nodeType="clickEffect">
                                  <p:stCondLst>
                                    <p:cond delay="0"/>
                                  </p:stCondLst>
                                  <p:endCondLst>
                                    <p:cond evt="onNext" delay="0">
                                      <p:tgtEl>
                                        <p:sldTgt/>
                                      </p:tgtEl>
                                    </p:cond>
                                  </p:end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par>
                                <p:cTn id="11" presetID="23" presetClass="entr" presetSubtype="16" repeatCount="indefinite" fill="hold" nodeType="withEffect">
                                  <p:stCondLst>
                                    <p:cond delay="0"/>
                                  </p:stCondLst>
                                  <p:endCondLst>
                                    <p:cond evt="onNext" delay="0">
                                      <p:tgtEl>
                                        <p:sldTgt/>
                                      </p:tgtEl>
                                    </p:cond>
                                  </p:endCondLst>
                                  <p:childTnLst>
                                    <p:set>
                                      <p:cBhvr>
                                        <p:cTn id="12" dur="1" fill="hold">
                                          <p:stCondLst>
                                            <p:cond delay="0"/>
                                          </p:stCondLst>
                                        </p:cTn>
                                        <p:tgtEl>
                                          <p:spTgt spid="16"/>
                                        </p:tgtEl>
                                        <p:attrNameLst>
                                          <p:attrName>style.visibility</p:attrName>
                                        </p:attrNameLst>
                                      </p:cBhvr>
                                      <p:to>
                                        <p:strVal val="visible"/>
                                      </p:to>
                                    </p:set>
                                    <p:anim calcmode="lin" valueType="num">
                                      <p:cBhvr>
                                        <p:cTn id="13" dur="1250" fill="hold"/>
                                        <p:tgtEl>
                                          <p:spTgt spid="16"/>
                                        </p:tgtEl>
                                        <p:attrNameLst>
                                          <p:attrName>ppt_w</p:attrName>
                                        </p:attrNameLst>
                                      </p:cBhvr>
                                      <p:tavLst>
                                        <p:tav tm="0">
                                          <p:val>
                                            <p:fltVal val="0"/>
                                          </p:val>
                                        </p:tav>
                                        <p:tav tm="100000">
                                          <p:val>
                                            <p:strVal val="#ppt_w"/>
                                          </p:val>
                                        </p:tav>
                                      </p:tavLst>
                                    </p:anim>
                                    <p:anim calcmode="lin" valueType="num">
                                      <p:cBhvr>
                                        <p:cTn id="14" dur="1250" fill="hold"/>
                                        <p:tgtEl>
                                          <p:spTgt spid="16"/>
                                        </p:tgtEl>
                                        <p:attrNameLst>
                                          <p:attrName>ppt_h</p:attrName>
                                        </p:attrNameLst>
                                      </p:cBhvr>
                                      <p:tavLst>
                                        <p:tav tm="0">
                                          <p:val>
                                            <p:fltVal val="0"/>
                                          </p:val>
                                        </p:tav>
                                        <p:tav tm="100000">
                                          <p:val>
                                            <p:strVal val="#ppt_h"/>
                                          </p:val>
                                        </p:tav>
                                      </p:tavLst>
                                    </p:anim>
                                  </p:childTnLst>
                                </p:cTn>
                              </p:par>
                              <p:par>
                                <p:cTn id="15" presetID="23" presetClass="entr" presetSubtype="16" repeatCount="indefinite" fill="hold" nodeType="withEffect">
                                  <p:stCondLst>
                                    <p:cond delay="0"/>
                                  </p:stCondLst>
                                  <p:endCondLst>
                                    <p:cond evt="onNext" delay="0">
                                      <p:tgtEl>
                                        <p:sldTgt/>
                                      </p:tgtEl>
                                    </p:cond>
                                  </p:endCondLst>
                                  <p:childTnLst>
                                    <p:set>
                                      <p:cBhvr>
                                        <p:cTn id="16" dur="1" fill="hold">
                                          <p:stCondLst>
                                            <p:cond delay="0"/>
                                          </p:stCondLst>
                                        </p:cTn>
                                        <p:tgtEl>
                                          <p:spTgt spid="21"/>
                                        </p:tgtEl>
                                        <p:attrNameLst>
                                          <p:attrName>style.visibility</p:attrName>
                                        </p:attrNameLst>
                                      </p:cBhvr>
                                      <p:to>
                                        <p:strVal val="visible"/>
                                      </p:to>
                                    </p:set>
                                    <p:anim calcmode="lin" valueType="num">
                                      <p:cBhvr>
                                        <p:cTn id="17" dur="2000" fill="hold"/>
                                        <p:tgtEl>
                                          <p:spTgt spid="21"/>
                                        </p:tgtEl>
                                        <p:attrNameLst>
                                          <p:attrName>ppt_w</p:attrName>
                                        </p:attrNameLst>
                                      </p:cBhvr>
                                      <p:tavLst>
                                        <p:tav tm="0">
                                          <p:val>
                                            <p:fltVal val="0"/>
                                          </p:val>
                                        </p:tav>
                                        <p:tav tm="100000">
                                          <p:val>
                                            <p:strVal val="#ppt_w"/>
                                          </p:val>
                                        </p:tav>
                                      </p:tavLst>
                                    </p:anim>
                                    <p:anim calcmode="lin" valueType="num">
                                      <p:cBhvr>
                                        <p:cTn id="18" dur="2000" fill="hold"/>
                                        <p:tgtEl>
                                          <p:spTgt spid="21"/>
                                        </p:tgtEl>
                                        <p:attrNameLst>
                                          <p:attrName>ppt_h</p:attrName>
                                        </p:attrNameLst>
                                      </p:cBhvr>
                                      <p:tavLst>
                                        <p:tav tm="0">
                                          <p:val>
                                            <p:fltVal val="0"/>
                                          </p:val>
                                        </p:tav>
                                        <p:tav tm="100000">
                                          <p:val>
                                            <p:strVal val="#ppt_h"/>
                                          </p:val>
                                        </p:tav>
                                      </p:tavLst>
                                    </p:anim>
                                  </p:childTnLst>
                                </p:cTn>
                              </p:par>
                              <p:par>
                                <p:cTn id="19" presetID="23" presetClass="entr" presetSubtype="16" repeatCount="indefinite" fill="hold" nodeType="withEffect">
                                  <p:stCondLst>
                                    <p:cond delay="0"/>
                                  </p:stCondLst>
                                  <p:endCondLst>
                                    <p:cond evt="onNext" delay="0">
                                      <p:tgtEl>
                                        <p:sldTgt/>
                                      </p:tgtEl>
                                    </p:cond>
                                  </p:endCondLst>
                                  <p:childTnLst>
                                    <p:set>
                                      <p:cBhvr>
                                        <p:cTn id="20" dur="1" fill="hold">
                                          <p:stCondLst>
                                            <p:cond delay="0"/>
                                          </p:stCondLst>
                                        </p:cTn>
                                        <p:tgtEl>
                                          <p:spTgt spid="18"/>
                                        </p:tgtEl>
                                        <p:attrNameLst>
                                          <p:attrName>style.visibility</p:attrName>
                                        </p:attrNameLst>
                                      </p:cBhvr>
                                      <p:to>
                                        <p:strVal val="visible"/>
                                      </p:to>
                                    </p:set>
                                    <p:anim calcmode="lin" valueType="num">
                                      <p:cBhvr>
                                        <p:cTn id="21" dur="3000" fill="hold"/>
                                        <p:tgtEl>
                                          <p:spTgt spid="18"/>
                                        </p:tgtEl>
                                        <p:attrNameLst>
                                          <p:attrName>ppt_w</p:attrName>
                                        </p:attrNameLst>
                                      </p:cBhvr>
                                      <p:tavLst>
                                        <p:tav tm="0">
                                          <p:val>
                                            <p:fltVal val="0"/>
                                          </p:val>
                                        </p:tav>
                                        <p:tav tm="100000">
                                          <p:val>
                                            <p:strVal val="#ppt_w"/>
                                          </p:val>
                                        </p:tav>
                                      </p:tavLst>
                                    </p:anim>
                                    <p:anim calcmode="lin" valueType="num">
                                      <p:cBhvr>
                                        <p:cTn id="22" dur="3000" fill="hold"/>
                                        <p:tgtEl>
                                          <p:spTgt spid="18"/>
                                        </p:tgtEl>
                                        <p:attrNameLst>
                                          <p:attrName>ppt_h</p:attrName>
                                        </p:attrNameLst>
                                      </p:cBhvr>
                                      <p:tavLst>
                                        <p:tav tm="0">
                                          <p:val>
                                            <p:fltVal val="0"/>
                                          </p:val>
                                        </p:tav>
                                        <p:tav tm="100000">
                                          <p:val>
                                            <p:strVal val="#ppt_h"/>
                                          </p:val>
                                        </p:tav>
                                      </p:tavLst>
                                    </p:anim>
                                  </p:childTnLst>
                                </p:cTn>
                              </p:par>
                              <p:par>
                                <p:cTn id="23" presetID="23" presetClass="entr" presetSubtype="16" repeatCount="indefinite" nodeType="withEffect">
                                  <p:stCondLst>
                                    <p:cond delay="0"/>
                                  </p:stCondLst>
                                  <p:endCondLst>
                                    <p:cond evt="onNext" delay="0">
                                      <p:tgtEl>
                                        <p:sldTgt/>
                                      </p:tgtEl>
                                    </p:cond>
                                  </p:endCondLst>
                                  <p:childTnLst>
                                    <p:set>
                                      <p:cBhvr>
                                        <p:cTn id="24" dur="1" fill="hold">
                                          <p:stCondLst>
                                            <p:cond delay="0"/>
                                          </p:stCondLst>
                                        </p:cTn>
                                        <p:tgtEl>
                                          <p:spTgt spid="20"/>
                                        </p:tgtEl>
                                        <p:attrNameLst>
                                          <p:attrName>style.visibility</p:attrName>
                                        </p:attrNameLst>
                                      </p:cBhvr>
                                      <p:to>
                                        <p:strVal val="visible"/>
                                      </p:to>
                                    </p:set>
                                    <p:anim calcmode="lin" valueType="num">
                                      <p:cBhvr>
                                        <p:cTn id="25" dur="3000" fill="hold"/>
                                        <p:tgtEl>
                                          <p:spTgt spid="20"/>
                                        </p:tgtEl>
                                        <p:attrNameLst>
                                          <p:attrName>ppt_w</p:attrName>
                                        </p:attrNameLst>
                                      </p:cBhvr>
                                      <p:tavLst>
                                        <p:tav tm="0">
                                          <p:val>
                                            <p:fltVal val="0"/>
                                          </p:val>
                                        </p:tav>
                                        <p:tav tm="100000">
                                          <p:val>
                                            <p:strVal val="#ppt_w"/>
                                          </p:val>
                                        </p:tav>
                                      </p:tavLst>
                                    </p:anim>
                                    <p:anim calcmode="lin" valueType="num">
                                      <p:cBhvr>
                                        <p:cTn id="26" dur="3000" fill="hold"/>
                                        <p:tgtEl>
                                          <p:spTgt spid="20"/>
                                        </p:tgtEl>
                                        <p:attrNameLst>
                                          <p:attrName>ppt_h</p:attrName>
                                        </p:attrNameLst>
                                      </p:cBhvr>
                                      <p:tavLst>
                                        <p:tav tm="0">
                                          <p:val>
                                            <p:fltVal val="0"/>
                                          </p:val>
                                        </p:tav>
                                        <p:tav tm="100000">
                                          <p:val>
                                            <p:strVal val="#ppt_h"/>
                                          </p:val>
                                        </p:tav>
                                      </p:tavLst>
                                    </p:anim>
                                  </p:childTnLst>
                                </p:cTn>
                              </p:par>
                              <p:par>
                                <p:cTn id="27" presetID="23" presetClass="entr" presetSubtype="16" repeatCount="indefinite" fill="hold" nodeType="withEffect">
                                  <p:stCondLst>
                                    <p:cond delay="500"/>
                                  </p:stCondLst>
                                  <p:endCondLst>
                                    <p:cond evt="onNext" delay="0">
                                      <p:tgtEl>
                                        <p:sldTgt/>
                                      </p:tgtEl>
                                    </p:cond>
                                  </p:endCondLst>
                                  <p:childTnLst>
                                    <p:set>
                                      <p:cBhvr>
                                        <p:cTn id="28" dur="1" fill="hold">
                                          <p:stCondLst>
                                            <p:cond delay="0"/>
                                          </p:stCondLst>
                                        </p:cTn>
                                        <p:tgtEl>
                                          <p:spTgt spid="14"/>
                                        </p:tgtEl>
                                        <p:attrNameLst>
                                          <p:attrName>style.visibility</p:attrName>
                                        </p:attrNameLst>
                                      </p:cBhvr>
                                      <p:to>
                                        <p:strVal val="visible"/>
                                      </p:to>
                                    </p:set>
                                    <p:anim calcmode="lin" valueType="num">
                                      <p:cBhvr>
                                        <p:cTn id="29" dur="2000" fill="hold"/>
                                        <p:tgtEl>
                                          <p:spTgt spid="14"/>
                                        </p:tgtEl>
                                        <p:attrNameLst>
                                          <p:attrName>ppt_w</p:attrName>
                                        </p:attrNameLst>
                                      </p:cBhvr>
                                      <p:tavLst>
                                        <p:tav tm="0">
                                          <p:val>
                                            <p:fltVal val="0"/>
                                          </p:val>
                                        </p:tav>
                                        <p:tav tm="100000">
                                          <p:val>
                                            <p:strVal val="#ppt_w"/>
                                          </p:val>
                                        </p:tav>
                                      </p:tavLst>
                                    </p:anim>
                                    <p:anim calcmode="lin" valueType="num">
                                      <p:cBhvr>
                                        <p:cTn id="30" dur="2000" fill="hold"/>
                                        <p:tgtEl>
                                          <p:spTgt spid="14"/>
                                        </p:tgtEl>
                                        <p:attrNameLst>
                                          <p:attrName>ppt_h</p:attrName>
                                        </p:attrNameLst>
                                      </p:cBhvr>
                                      <p:tavLst>
                                        <p:tav tm="0">
                                          <p:val>
                                            <p:fltVal val="0"/>
                                          </p:val>
                                        </p:tav>
                                        <p:tav tm="100000">
                                          <p:val>
                                            <p:strVal val="#ppt_h"/>
                                          </p:val>
                                        </p:tav>
                                      </p:tavLst>
                                    </p:anim>
                                  </p:childTnLst>
                                </p:cTn>
                              </p:par>
                              <p:par>
                                <p:cTn id="31" presetID="23" presetClass="entr" presetSubtype="16" repeatCount="indefinite" fill="hold" nodeType="withEffect">
                                  <p:stCondLst>
                                    <p:cond delay="0"/>
                                  </p:stCondLst>
                                  <p:endCondLst>
                                    <p:cond evt="onNext" delay="0">
                                      <p:tgtEl>
                                        <p:sldTgt/>
                                      </p:tgtEl>
                                    </p:cond>
                                  </p:endCondLst>
                                  <p:childTnLst>
                                    <p:set>
                                      <p:cBhvr>
                                        <p:cTn id="32" dur="1" fill="hold">
                                          <p:stCondLst>
                                            <p:cond delay="0"/>
                                          </p:stCondLst>
                                        </p:cTn>
                                        <p:tgtEl>
                                          <p:spTgt spid="19"/>
                                        </p:tgtEl>
                                        <p:attrNameLst>
                                          <p:attrName>style.visibility</p:attrName>
                                        </p:attrNameLst>
                                      </p:cBhvr>
                                      <p:to>
                                        <p:strVal val="visible"/>
                                      </p:to>
                                    </p:set>
                                    <p:anim calcmode="lin" valueType="num">
                                      <p:cBhvr>
                                        <p:cTn id="33" dur="1000" fill="hold"/>
                                        <p:tgtEl>
                                          <p:spTgt spid="19"/>
                                        </p:tgtEl>
                                        <p:attrNameLst>
                                          <p:attrName>ppt_w</p:attrName>
                                        </p:attrNameLst>
                                      </p:cBhvr>
                                      <p:tavLst>
                                        <p:tav tm="0">
                                          <p:val>
                                            <p:fltVal val="0"/>
                                          </p:val>
                                        </p:tav>
                                        <p:tav tm="100000">
                                          <p:val>
                                            <p:strVal val="#ppt_w"/>
                                          </p:val>
                                        </p:tav>
                                      </p:tavLst>
                                    </p:anim>
                                    <p:anim calcmode="lin" valueType="num">
                                      <p:cBhvr>
                                        <p:cTn id="34" dur="1000" fill="hold"/>
                                        <p:tgtEl>
                                          <p:spTgt spid="19"/>
                                        </p:tgtEl>
                                        <p:attrNameLst>
                                          <p:attrName>ppt_h</p:attrName>
                                        </p:attrNameLst>
                                      </p:cBhvr>
                                      <p:tavLst>
                                        <p:tav tm="0">
                                          <p:val>
                                            <p:fltVal val="0"/>
                                          </p:val>
                                        </p:tav>
                                        <p:tav tm="100000">
                                          <p:val>
                                            <p:strVal val="#ppt_h"/>
                                          </p:val>
                                        </p:tav>
                                      </p:tavLst>
                                    </p:anim>
                                  </p:childTnLst>
                                </p:cTn>
                              </p:par>
                              <p:par>
                                <p:cTn id="35" presetID="23" presetClass="entr" presetSubtype="16" repeatCount="indefinite" fill="hold" nodeType="withEffect">
                                  <p:stCondLst>
                                    <p:cond delay="0"/>
                                  </p:stCondLst>
                                  <p:endCondLst>
                                    <p:cond evt="onNext" delay="0">
                                      <p:tgtEl>
                                        <p:sldTgt/>
                                      </p:tgtEl>
                                    </p:cond>
                                  </p:endCondLst>
                                  <p:childTnLst>
                                    <p:set>
                                      <p:cBhvr>
                                        <p:cTn id="36" dur="1" fill="hold">
                                          <p:stCondLst>
                                            <p:cond delay="0"/>
                                          </p:stCondLst>
                                        </p:cTn>
                                        <p:tgtEl>
                                          <p:spTgt spid="22"/>
                                        </p:tgtEl>
                                        <p:attrNameLst>
                                          <p:attrName>style.visibility</p:attrName>
                                        </p:attrNameLst>
                                      </p:cBhvr>
                                      <p:to>
                                        <p:strVal val="visible"/>
                                      </p:to>
                                    </p:set>
                                    <p:anim calcmode="lin" valueType="num">
                                      <p:cBhvr>
                                        <p:cTn id="37" dur="1000" fill="hold"/>
                                        <p:tgtEl>
                                          <p:spTgt spid="22"/>
                                        </p:tgtEl>
                                        <p:attrNameLst>
                                          <p:attrName>ppt_w</p:attrName>
                                        </p:attrNameLst>
                                      </p:cBhvr>
                                      <p:tavLst>
                                        <p:tav tm="0">
                                          <p:val>
                                            <p:fltVal val="0"/>
                                          </p:val>
                                        </p:tav>
                                        <p:tav tm="100000">
                                          <p:val>
                                            <p:strVal val="#ppt_w"/>
                                          </p:val>
                                        </p:tav>
                                      </p:tavLst>
                                    </p:anim>
                                    <p:anim calcmode="lin" valueType="num">
                                      <p:cBhvr>
                                        <p:cTn id="38" dur="1000" fill="hold"/>
                                        <p:tgtEl>
                                          <p:spTgt spid="22"/>
                                        </p:tgtEl>
                                        <p:attrNameLst>
                                          <p:attrName>ppt_h</p:attrName>
                                        </p:attrNameLst>
                                      </p:cBhvr>
                                      <p:tavLst>
                                        <p:tav tm="0">
                                          <p:val>
                                            <p:fltVal val="0"/>
                                          </p:val>
                                        </p:tav>
                                        <p:tav tm="100000">
                                          <p:val>
                                            <p:strVal val="#ppt_h"/>
                                          </p:val>
                                        </p:tav>
                                      </p:tavLst>
                                    </p:anim>
                                  </p:childTnLst>
                                </p:cTn>
                              </p:par>
                              <p:par>
                                <p:cTn id="39" presetID="23" presetClass="entr" presetSubtype="16" repeatCount="indefinite" fill="hold" nodeType="withEffect">
                                  <p:stCondLst>
                                    <p:cond delay="0"/>
                                  </p:stCondLst>
                                  <p:endCondLst>
                                    <p:cond evt="onNext" delay="0">
                                      <p:tgtEl>
                                        <p:sldTgt/>
                                      </p:tgtEl>
                                    </p:cond>
                                  </p:endCondLst>
                                  <p:childTnLst>
                                    <p:set>
                                      <p:cBhvr>
                                        <p:cTn id="40" dur="1" fill="hold">
                                          <p:stCondLst>
                                            <p:cond delay="0"/>
                                          </p:stCondLst>
                                        </p:cTn>
                                        <p:tgtEl>
                                          <p:spTgt spid="17"/>
                                        </p:tgtEl>
                                        <p:attrNameLst>
                                          <p:attrName>style.visibility</p:attrName>
                                        </p:attrNameLst>
                                      </p:cBhvr>
                                      <p:to>
                                        <p:strVal val="visible"/>
                                      </p:to>
                                    </p:set>
                                    <p:anim calcmode="lin" valueType="num">
                                      <p:cBhvr>
                                        <p:cTn id="41" dur="2000" fill="hold"/>
                                        <p:tgtEl>
                                          <p:spTgt spid="17"/>
                                        </p:tgtEl>
                                        <p:attrNameLst>
                                          <p:attrName>ppt_w</p:attrName>
                                        </p:attrNameLst>
                                      </p:cBhvr>
                                      <p:tavLst>
                                        <p:tav tm="0">
                                          <p:val>
                                            <p:fltVal val="0"/>
                                          </p:val>
                                        </p:tav>
                                        <p:tav tm="100000">
                                          <p:val>
                                            <p:strVal val="#ppt_w"/>
                                          </p:val>
                                        </p:tav>
                                      </p:tavLst>
                                    </p:anim>
                                    <p:anim calcmode="lin" valueType="num">
                                      <p:cBhvr>
                                        <p:cTn id="42" dur="2000" fill="hold"/>
                                        <p:tgtEl>
                                          <p:spTgt spid="17"/>
                                        </p:tgtEl>
                                        <p:attrNameLst>
                                          <p:attrName>ppt_h</p:attrName>
                                        </p:attrNameLst>
                                      </p:cBhvr>
                                      <p:tavLst>
                                        <p:tav tm="0">
                                          <p:val>
                                            <p:fltVal val="0"/>
                                          </p:val>
                                        </p:tav>
                                        <p:tav tm="100000">
                                          <p:val>
                                            <p:strVal val="#ppt_h"/>
                                          </p:val>
                                        </p:tav>
                                      </p:tavLst>
                                    </p:anim>
                                  </p:childTnLst>
                                </p:cTn>
                              </p:par>
                              <p:par>
                                <p:cTn id="43" presetID="23" presetClass="entr" presetSubtype="16" repeatCount="indefinite" fill="hold" nodeType="withEffect">
                                  <p:stCondLst>
                                    <p:cond delay="500"/>
                                  </p:stCondLst>
                                  <p:endCondLst>
                                    <p:cond evt="onNext" delay="0">
                                      <p:tgtEl>
                                        <p:sldTgt/>
                                      </p:tgtEl>
                                    </p:cond>
                                  </p:endCondLst>
                                  <p:childTnLst>
                                    <p:set>
                                      <p:cBhvr>
                                        <p:cTn id="44" dur="1" fill="hold">
                                          <p:stCondLst>
                                            <p:cond delay="0"/>
                                          </p:stCondLst>
                                        </p:cTn>
                                        <p:tgtEl>
                                          <p:spTgt spid="22"/>
                                        </p:tgtEl>
                                        <p:attrNameLst>
                                          <p:attrName>style.visibility</p:attrName>
                                        </p:attrNameLst>
                                      </p:cBhvr>
                                      <p:to>
                                        <p:strVal val="visible"/>
                                      </p:to>
                                    </p:set>
                                    <p:anim calcmode="lin" valueType="num">
                                      <p:cBhvr>
                                        <p:cTn id="45" dur="3000" fill="hold"/>
                                        <p:tgtEl>
                                          <p:spTgt spid="22"/>
                                        </p:tgtEl>
                                        <p:attrNameLst>
                                          <p:attrName>ppt_w</p:attrName>
                                        </p:attrNameLst>
                                      </p:cBhvr>
                                      <p:tavLst>
                                        <p:tav tm="0">
                                          <p:val>
                                            <p:fltVal val="0"/>
                                          </p:val>
                                        </p:tav>
                                        <p:tav tm="100000">
                                          <p:val>
                                            <p:strVal val="#ppt_w"/>
                                          </p:val>
                                        </p:tav>
                                      </p:tavLst>
                                    </p:anim>
                                    <p:anim calcmode="lin" valueType="num">
                                      <p:cBhvr>
                                        <p:cTn id="46" dur="3000" fill="hold"/>
                                        <p:tgtEl>
                                          <p:spTgt spid="22"/>
                                        </p:tgtEl>
                                        <p:attrNameLst>
                                          <p:attrName>ppt_h</p:attrName>
                                        </p:attrNameLst>
                                      </p:cBhvr>
                                      <p:tavLst>
                                        <p:tav tm="0">
                                          <p:val>
                                            <p:fltVal val="0"/>
                                          </p:val>
                                        </p:tav>
                                        <p:tav tm="100000">
                                          <p:val>
                                            <p:strVal val="#ppt_h"/>
                                          </p:val>
                                        </p:tav>
                                      </p:tavLst>
                                    </p:anim>
                                  </p:childTnLst>
                                </p:cTn>
                              </p:par>
                              <p:par>
                                <p:cTn id="47" presetID="23" presetClass="entr" presetSubtype="16" repeatCount="indefinite" fill="hold" nodeType="withEffect">
                                  <p:stCondLst>
                                    <p:cond delay="250"/>
                                  </p:stCondLst>
                                  <p:endCondLst>
                                    <p:cond evt="onNext" delay="0">
                                      <p:tgtEl>
                                        <p:sldTgt/>
                                      </p:tgtEl>
                                    </p:cond>
                                  </p:endCondLst>
                                  <p:childTnLst>
                                    <p:set>
                                      <p:cBhvr>
                                        <p:cTn id="48" dur="1" fill="hold">
                                          <p:stCondLst>
                                            <p:cond delay="0"/>
                                          </p:stCondLst>
                                        </p:cTn>
                                        <p:tgtEl>
                                          <p:spTgt spid="15"/>
                                        </p:tgtEl>
                                        <p:attrNameLst>
                                          <p:attrName>style.visibility</p:attrName>
                                        </p:attrNameLst>
                                      </p:cBhvr>
                                      <p:to>
                                        <p:strVal val="visible"/>
                                      </p:to>
                                    </p:set>
                                    <p:anim calcmode="lin" valueType="num">
                                      <p:cBhvr>
                                        <p:cTn id="49" dur="2000" fill="hold"/>
                                        <p:tgtEl>
                                          <p:spTgt spid="15"/>
                                        </p:tgtEl>
                                        <p:attrNameLst>
                                          <p:attrName>ppt_w</p:attrName>
                                        </p:attrNameLst>
                                      </p:cBhvr>
                                      <p:tavLst>
                                        <p:tav tm="0">
                                          <p:val>
                                            <p:fltVal val="0"/>
                                          </p:val>
                                        </p:tav>
                                        <p:tav tm="100000">
                                          <p:val>
                                            <p:strVal val="#ppt_w"/>
                                          </p:val>
                                        </p:tav>
                                      </p:tavLst>
                                    </p:anim>
                                    <p:anim calcmode="lin" valueType="num">
                                      <p:cBhvr>
                                        <p:cTn id="50" dur="2000" fill="hold"/>
                                        <p:tgtEl>
                                          <p:spTgt spid="15"/>
                                        </p:tgtEl>
                                        <p:attrNameLst>
                                          <p:attrName>ppt_h</p:attrName>
                                        </p:attrNameLst>
                                      </p:cBhvr>
                                      <p:tavLst>
                                        <p:tav tm="0">
                                          <p:val>
                                            <p:fltVal val="0"/>
                                          </p:val>
                                        </p:tav>
                                        <p:tav tm="100000">
                                          <p:val>
                                            <p:strVal val="#ppt_h"/>
                                          </p:val>
                                        </p:tav>
                                      </p:tavLst>
                                    </p:anim>
                                  </p:childTnLst>
                                </p:cTn>
                              </p:par>
                              <p:par>
                                <p:cTn id="51" presetID="23" presetClass="entr" presetSubtype="16" repeatCount="indefinite" fill="hold" nodeType="withEffect">
                                  <p:stCondLst>
                                    <p:cond delay="500"/>
                                  </p:stCondLst>
                                  <p:endCondLst>
                                    <p:cond evt="onNext" delay="0">
                                      <p:tgtEl>
                                        <p:sldTgt/>
                                      </p:tgtEl>
                                    </p:cond>
                                  </p:endCondLst>
                                  <p:childTnLst>
                                    <p:set>
                                      <p:cBhvr>
                                        <p:cTn id="52" dur="1" fill="hold">
                                          <p:stCondLst>
                                            <p:cond delay="0"/>
                                          </p:stCondLst>
                                        </p:cTn>
                                        <p:tgtEl>
                                          <p:spTgt spid="23"/>
                                        </p:tgtEl>
                                        <p:attrNameLst>
                                          <p:attrName>style.visibility</p:attrName>
                                        </p:attrNameLst>
                                      </p:cBhvr>
                                      <p:to>
                                        <p:strVal val="visible"/>
                                      </p:to>
                                    </p:set>
                                    <p:anim calcmode="lin" valueType="num">
                                      <p:cBhvr>
                                        <p:cTn id="53" dur="2000" fill="hold"/>
                                        <p:tgtEl>
                                          <p:spTgt spid="23"/>
                                        </p:tgtEl>
                                        <p:attrNameLst>
                                          <p:attrName>ppt_w</p:attrName>
                                        </p:attrNameLst>
                                      </p:cBhvr>
                                      <p:tavLst>
                                        <p:tav tm="0">
                                          <p:val>
                                            <p:fltVal val="0"/>
                                          </p:val>
                                        </p:tav>
                                        <p:tav tm="100000">
                                          <p:val>
                                            <p:strVal val="#ppt_w"/>
                                          </p:val>
                                        </p:tav>
                                      </p:tavLst>
                                    </p:anim>
                                    <p:anim calcmode="lin" valueType="num">
                                      <p:cBhvr>
                                        <p:cTn id="54" dur="2000" fill="hold"/>
                                        <p:tgtEl>
                                          <p:spTgt spid="23"/>
                                        </p:tgtEl>
                                        <p:attrNameLst>
                                          <p:attrName>ppt_h</p:attrName>
                                        </p:attrNameLst>
                                      </p:cBhvr>
                                      <p:tavLst>
                                        <p:tav tm="0">
                                          <p:val>
                                            <p:fltVal val="0"/>
                                          </p:val>
                                        </p:tav>
                                        <p:tav tm="100000">
                                          <p:val>
                                            <p:strVal val="#ppt_h"/>
                                          </p:val>
                                        </p:tav>
                                      </p:tavLst>
                                    </p:anim>
                                  </p:childTnLst>
                                </p:cTn>
                              </p:par>
                              <p:par>
                                <p:cTn id="55" presetID="23" presetClass="entr" presetSubtype="16" repeatCount="indefinite" nodeType="withEffect">
                                  <p:stCondLst>
                                    <p:cond delay="1000"/>
                                  </p:stCondLst>
                                  <p:endCondLst>
                                    <p:cond evt="onNext" delay="0">
                                      <p:tgtEl>
                                        <p:sldTgt/>
                                      </p:tgtEl>
                                    </p:cond>
                                  </p:endCondLst>
                                  <p:childTnLst>
                                    <p:set>
                                      <p:cBhvr>
                                        <p:cTn id="56" dur="1" fill="hold">
                                          <p:stCondLst>
                                            <p:cond delay="0"/>
                                          </p:stCondLst>
                                        </p:cTn>
                                        <p:tgtEl>
                                          <p:spTgt spid="19"/>
                                        </p:tgtEl>
                                        <p:attrNameLst>
                                          <p:attrName>style.visibility</p:attrName>
                                        </p:attrNameLst>
                                      </p:cBhvr>
                                      <p:to>
                                        <p:strVal val="visible"/>
                                      </p:to>
                                    </p:set>
                                    <p:anim calcmode="lin" valueType="num">
                                      <p:cBhvr>
                                        <p:cTn id="57" dur="3000" fill="hold"/>
                                        <p:tgtEl>
                                          <p:spTgt spid="19"/>
                                        </p:tgtEl>
                                        <p:attrNameLst>
                                          <p:attrName>ppt_w</p:attrName>
                                        </p:attrNameLst>
                                      </p:cBhvr>
                                      <p:tavLst>
                                        <p:tav tm="0">
                                          <p:val>
                                            <p:fltVal val="0"/>
                                          </p:val>
                                        </p:tav>
                                        <p:tav tm="100000">
                                          <p:val>
                                            <p:strVal val="#ppt_w"/>
                                          </p:val>
                                        </p:tav>
                                      </p:tavLst>
                                    </p:anim>
                                    <p:anim calcmode="lin" valueType="num">
                                      <p:cBhvr>
                                        <p:cTn id="58" dur="3000" fill="hold"/>
                                        <p:tgtEl>
                                          <p:spTgt spid="19"/>
                                        </p:tgtEl>
                                        <p:attrNameLst>
                                          <p:attrName>ppt_h</p:attrName>
                                        </p:attrNameLst>
                                      </p:cBhvr>
                                      <p:tavLst>
                                        <p:tav tm="0">
                                          <p:val>
                                            <p:fltVal val="0"/>
                                          </p:val>
                                        </p:tav>
                                        <p:tav tm="100000">
                                          <p:val>
                                            <p:strVal val="#ppt_h"/>
                                          </p:val>
                                        </p:tav>
                                      </p:tavLst>
                                    </p:anim>
                                  </p:childTnLst>
                                </p:cTn>
                              </p:par>
                              <p:par>
                                <p:cTn id="59" presetID="30" presetClass="entr" presetSubtype="0" fill="hold"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800" decel="100000"/>
                                        <p:tgtEl>
                                          <p:spTgt spid="26"/>
                                        </p:tgtEl>
                                      </p:cBhvr>
                                    </p:animEffect>
                                    <p:anim calcmode="lin" valueType="num">
                                      <p:cBhvr>
                                        <p:cTn id="62" dur="800" decel="100000" fill="hold"/>
                                        <p:tgtEl>
                                          <p:spTgt spid="26"/>
                                        </p:tgtEl>
                                        <p:attrNameLst>
                                          <p:attrName>style.rotation</p:attrName>
                                        </p:attrNameLst>
                                      </p:cBhvr>
                                      <p:tavLst>
                                        <p:tav tm="0">
                                          <p:val>
                                            <p:fltVal val="-90"/>
                                          </p:val>
                                        </p:tav>
                                        <p:tav tm="100000">
                                          <p:val>
                                            <p:fltVal val="0"/>
                                          </p:val>
                                        </p:tav>
                                      </p:tavLst>
                                    </p:anim>
                                    <p:anim calcmode="lin" valueType="num">
                                      <p:cBhvr>
                                        <p:cTn id="63" dur="800" decel="100000" fill="hold"/>
                                        <p:tgtEl>
                                          <p:spTgt spid="26"/>
                                        </p:tgtEl>
                                        <p:attrNameLst>
                                          <p:attrName>ppt_x</p:attrName>
                                        </p:attrNameLst>
                                      </p:cBhvr>
                                      <p:tavLst>
                                        <p:tav tm="0">
                                          <p:val>
                                            <p:strVal val="#ppt_x+0.4"/>
                                          </p:val>
                                        </p:tav>
                                        <p:tav tm="100000">
                                          <p:val>
                                            <p:strVal val="#ppt_x-0.05"/>
                                          </p:val>
                                        </p:tav>
                                      </p:tavLst>
                                    </p:anim>
                                    <p:anim calcmode="lin" valueType="num">
                                      <p:cBhvr>
                                        <p:cTn id="64" dur="800" decel="100000" fill="hold"/>
                                        <p:tgtEl>
                                          <p:spTgt spid="26"/>
                                        </p:tgtEl>
                                        <p:attrNameLst>
                                          <p:attrName>ppt_y</p:attrName>
                                        </p:attrNameLst>
                                      </p:cBhvr>
                                      <p:tavLst>
                                        <p:tav tm="0">
                                          <p:val>
                                            <p:strVal val="#ppt_y-0.4"/>
                                          </p:val>
                                        </p:tav>
                                        <p:tav tm="100000">
                                          <p:val>
                                            <p:strVal val="#ppt_y+0.1"/>
                                          </p:val>
                                        </p:tav>
                                      </p:tavLst>
                                    </p:anim>
                                    <p:anim calcmode="lin" valueType="num">
                                      <p:cBhvr>
                                        <p:cTn id="65" dur="200" accel="100000" fill="hold">
                                          <p:stCondLst>
                                            <p:cond delay="800"/>
                                          </p:stCondLst>
                                        </p:cTn>
                                        <p:tgtEl>
                                          <p:spTgt spid="26"/>
                                        </p:tgtEl>
                                        <p:attrNameLst>
                                          <p:attrName>ppt_x</p:attrName>
                                        </p:attrNameLst>
                                      </p:cBhvr>
                                      <p:tavLst>
                                        <p:tav tm="0">
                                          <p:val>
                                            <p:strVal val="#ppt_x-0.05"/>
                                          </p:val>
                                        </p:tav>
                                        <p:tav tm="100000">
                                          <p:val>
                                            <p:strVal val="#ppt_x"/>
                                          </p:val>
                                        </p:tav>
                                      </p:tavLst>
                                    </p:anim>
                                    <p:anim calcmode="lin" valueType="num">
                                      <p:cBhvr>
                                        <p:cTn id="66" dur="200" accel="100000" fill="hold">
                                          <p:stCondLst>
                                            <p:cond delay="800"/>
                                          </p:stCondLst>
                                        </p:cTn>
                                        <p:tgtEl>
                                          <p:spTgt spid="26"/>
                                        </p:tgtEl>
                                        <p:attrNameLst>
                                          <p:attrName>ppt_y</p:attrName>
                                        </p:attrNameLst>
                                      </p:cBhvr>
                                      <p:tavLst>
                                        <p:tav tm="0">
                                          <p:val>
                                            <p:strVal val="#ppt_y+0.1"/>
                                          </p:val>
                                        </p:tav>
                                        <p:tav tm="100000">
                                          <p:val>
                                            <p:strVal val="#ppt_y"/>
                                          </p:val>
                                        </p:tav>
                                      </p:tavLst>
                                    </p:anim>
                                  </p:childTnLst>
                                </p:cTn>
                              </p:par>
                              <p:par>
                                <p:cTn id="67" presetID="30" presetClass="entr" presetSubtype="0" fill="hold" nodeType="withEffect">
                                  <p:stCondLst>
                                    <p:cond delay="50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800" decel="100000"/>
                                        <p:tgtEl>
                                          <p:spTgt spid="29"/>
                                        </p:tgtEl>
                                      </p:cBhvr>
                                    </p:animEffect>
                                    <p:anim calcmode="lin" valueType="num">
                                      <p:cBhvr>
                                        <p:cTn id="70" dur="800" decel="100000" fill="hold"/>
                                        <p:tgtEl>
                                          <p:spTgt spid="29"/>
                                        </p:tgtEl>
                                        <p:attrNameLst>
                                          <p:attrName>style.rotation</p:attrName>
                                        </p:attrNameLst>
                                      </p:cBhvr>
                                      <p:tavLst>
                                        <p:tav tm="0">
                                          <p:val>
                                            <p:fltVal val="-90"/>
                                          </p:val>
                                        </p:tav>
                                        <p:tav tm="100000">
                                          <p:val>
                                            <p:fltVal val="0"/>
                                          </p:val>
                                        </p:tav>
                                      </p:tavLst>
                                    </p:anim>
                                    <p:anim calcmode="lin" valueType="num">
                                      <p:cBhvr>
                                        <p:cTn id="71" dur="800" decel="100000" fill="hold"/>
                                        <p:tgtEl>
                                          <p:spTgt spid="29"/>
                                        </p:tgtEl>
                                        <p:attrNameLst>
                                          <p:attrName>ppt_x</p:attrName>
                                        </p:attrNameLst>
                                      </p:cBhvr>
                                      <p:tavLst>
                                        <p:tav tm="0">
                                          <p:val>
                                            <p:strVal val="#ppt_x+0.4"/>
                                          </p:val>
                                        </p:tav>
                                        <p:tav tm="100000">
                                          <p:val>
                                            <p:strVal val="#ppt_x-0.05"/>
                                          </p:val>
                                        </p:tav>
                                      </p:tavLst>
                                    </p:anim>
                                    <p:anim calcmode="lin" valueType="num">
                                      <p:cBhvr>
                                        <p:cTn id="72" dur="800" decel="100000" fill="hold"/>
                                        <p:tgtEl>
                                          <p:spTgt spid="29"/>
                                        </p:tgtEl>
                                        <p:attrNameLst>
                                          <p:attrName>ppt_y</p:attrName>
                                        </p:attrNameLst>
                                      </p:cBhvr>
                                      <p:tavLst>
                                        <p:tav tm="0">
                                          <p:val>
                                            <p:strVal val="#ppt_y-0.4"/>
                                          </p:val>
                                        </p:tav>
                                        <p:tav tm="100000">
                                          <p:val>
                                            <p:strVal val="#ppt_y+0.1"/>
                                          </p:val>
                                        </p:tav>
                                      </p:tavLst>
                                    </p:anim>
                                    <p:anim calcmode="lin" valueType="num">
                                      <p:cBhvr>
                                        <p:cTn id="73" dur="200" accel="100000" fill="hold">
                                          <p:stCondLst>
                                            <p:cond delay="800"/>
                                          </p:stCondLst>
                                        </p:cTn>
                                        <p:tgtEl>
                                          <p:spTgt spid="29"/>
                                        </p:tgtEl>
                                        <p:attrNameLst>
                                          <p:attrName>ppt_x</p:attrName>
                                        </p:attrNameLst>
                                      </p:cBhvr>
                                      <p:tavLst>
                                        <p:tav tm="0">
                                          <p:val>
                                            <p:strVal val="#ppt_x-0.05"/>
                                          </p:val>
                                        </p:tav>
                                        <p:tav tm="100000">
                                          <p:val>
                                            <p:strVal val="#ppt_x"/>
                                          </p:val>
                                        </p:tav>
                                      </p:tavLst>
                                    </p:anim>
                                    <p:anim calcmode="lin" valueType="num">
                                      <p:cBhvr>
                                        <p:cTn id="74" dur="200" accel="100000" fill="hold">
                                          <p:stCondLst>
                                            <p:cond delay="800"/>
                                          </p:stCondLst>
                                        </p:cTn>
                                        <p:tgtEl>
                                          <p:spTgt spid="29"/>
                                        </p:tgtEl>
                                        <p:attrNameLst>
                                          <p:attrName>ppt_y</p:attrName>
                                        </p:attrNameLst>
                                      </p:cBhvr>
                                      <p:tavLst>
                                        <p:tav tm="0">
                                          <p:val>
                                            <p:strVal val="#ppt_y+0.1"/>
                                          </p:val>
                                        </p:tav>
                                        <p:tav tm="100000">
                                          <p:val>
                                            <p:strVal val="#ppt_y"/>
                                          </p:val>
                                        </p:tav>
                                      </p:tavLst>
                                    </p:anim>
                                  </p:childTnLst>
                                </p:cTn>
                              </p:par>
                              <p:par>
                                <p:cTn id="75" presetID="30" presetClass="entr" presetSubtype="0" fill="hold" nodeType="withEffect">
                                  <p:stCondLst>
                                    <p:cond delay="1000"/>
                                  </p:stCondLst>
                                  <p:childTnLst>
                                    <p:set>
                                      <p:cBhvr>
                                        <p:cTn id="76" dur="1" fill="hold">
                                          <p:stCondLst>
                                            <p:cond delay="0"/>
                                          </p:stCondLst>
                                        </p:cTn>
                                        <p:tgtEl>
                                          <p:spTgt spid="34"/>
                                        </p:tgtEl>
                                        <p:attrNameLst>
                                          <p:attrName>style.visibility</p:attrName>
                                        </p:attrNameLst>
                                      </p:cBhvr>
                                      <p:to>
                                        <p:strVal val="visible"/>
                                      </p:to>
                                    </p:set>
                                    <p:animEffect transition="in" filter="fade">
                                      <p:cBhvr>
                                        <p:cTn id="77" dur="800" decel="100000"/>
                                        <p:tgtEl>
                                          <p:spTgt spid="34"/>
                                        </p:tgtEl>
                                      </p:cBhvr>
                                    </p:animEffect>
                                    <p:anim calcmode="lin" valueType="num">
                                      <p:cBhvr>
                                        <p:cTn id="78" dur="800" decel="100000" fill="hold"/>
                                        <p:tgtEl>
                                          <p:spTgt spid="34"/>
                                        </p:tgtEl>
                                        <p:attrNameLst>
                                          <p:attrName>style.rotation</p:attrName>
                                        </p:attrNameLst>
                                      </p:cBhvr>
                                      <p:tavLst>
                                        <p:tav tm="0">
                                          <p:val>
                                            <p:fltVal val="-90"/>
                                          </p:val>
                                        </p:tav>
                                        <p:tav tm="100000">
                                          <p:val>
                                            <p:fltVal val="0"/>
                                          </p:val>
                                        </p:tav>
                                      </p:tavLst>
                                    </p:anim>
                                    <p:anim calcmode="lin" valueType="num">
                                      <p:cBhvr>
                                        <p:cTn id="79" dur="800" decel="100000" fill="hold"/>
                                        <p:tgtEl>
                                          <p:spTgt spid="34"/>
                                        </p:tgtEl>
                                        <p:attrNameLst>
                                          <p:attrName>ppt_x</p:attrName>
                                        </p:attrNameLst>
                                      </p:cBhvr>
                                      <p:tavLst>
                                        <p:tav tm="0">
                                          <p:val>
                                            <p:strVal val="#ppt_x+0.4"/>
                                          </p:val>
                                        </p:tav>
                                        <p:tav tm="100000">
                                          <p:val>
                                            <p:strVal val="#ppt_x-0.05"/>
                                          </p:val>
                                        </p:tav>
                                      </p:tavLst>
                                    </p:anim>
                                    <p:anim calcmode="lin" valueType="num">
                                      <p:cBhvr>
                                        <p:cTn id="80" dur="800" decel="100000" fill="hold"/>
                                        <p:tgtEl>
                                          <p:spTgt spid="34"/>
                                        </p:tgtEl>
                                        <p:attrNameLst>
                                          <p:attrName>ppt_y</p:attrName>
                                        </p:attrNameLst>
                                      </p:cBhvr>
                                      <p:tavLst>
                                        <p:tav tm="0">
                                          <p:val>
                                            <p:strVal val="#ppt_y-0.4"/>
                                          </p:val>
                                        </p:tav>
                                        <p:tav tm="100000">
                                          <p:val>
                                            <p:strVal val="#ppt_y+0.1"/>
                                          </p:val>
                                        </p:tav>
                                      </p:tavLst>
                                    </p:anim>
                                    <p:anim calcmode="lin" valueType="num">
                                      <p:cBhvr>
                                        <p:cTn id="81" dur="200" accel="100000" fill="hold">
                                          <p:stCondLst>
                                            <p:cond delay="800"/>
                                          </p:stCondLst>
                                        </p:cTn>
                                        <p:tgtEl>
                                          <p:spTgt spid="34"/>
                                        </p:tgtEl>
                                        <p:attrNameLst>
                                          <p:attrName>ppt_x</p:attrName>
                                        </p:attrNameLst>
                                      </p:cBhvr>
                                      <p:tavLst>
                                        <p:tav tm="0">
                                          <p:val>
                                            <p:strVal val="#ppt_x-0.05"/>
                                          </p:val>
                                        </p:tav>
                                        <p:tav tm="100000">
                                          <p:val>
                                            <p:strVal val="#ppt_x"/>
                                          </p:val>
                                        </p:tav>
                                      </p:tavLst>
                                    </p:anim>
                                    <p:anim calcmode="lin" valueType="num">
                                      <p:cBhvr>
                                        <p:cTn id="82" dur="200" accel="100000" fill="hold">
                                          <p:stCondLst>
                                            <p:cond delay="800"/>
                                          </p:stCondLst>
                                        </p:cTn>
                                        <p:tgtEl>
                                          <p:spTgt spid="34"/>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a:extLst>
              <a:ext uri="{FF2B5EF4-FFF2-40B4-BE49-F238E27FC236}">
                <a16:creationId xmlns:a16="http://schemas.microsoft.com/office/drawing/2014/main" id="{4C3B1E2F-60F1-C703-76D3-45F16EA90AD8}"/>
              </a:ext>
            </a:extLst>
          </p:cNvPr>
          <p:cNvGrpSpPr/>
          <p:nvPr/>
        </p:nvGrpSpPr>
        <p:grpSpPr>
          <a:xfrm>
            <a:off x="124807" y="255352"/>
            <a:ext cx="1280160" cy="1097280"/>
            <a:chOff x="10392424" y="2782903"/>
            <a:chExt cx="1627632" cy="1371600"/>
          </a:xfrm>
        </p:grpSpPr>
        <p:sp>
          <p:nvSpPr>
            <p:cNvPr id="64" name="Hexagon 63">
              <a:extLst>
                <a:ext uri="{FF2B5EF4-FFF2-40B4-BE49-F238E27FC236}">
                  <a16:creationId xmlns:a16="http://schemas.microsoft.com/office/drawing/2014/main" id="{24A95318-2D48-66DA-989C-029AA46354F6}"/>
                </a:ext>
              </a:extLst>
            </p:cNvPr>
            <p:cNvSpPr/>
            <p:nvPr/>
          </p:nvSpPr>
          <p:spPr>
            <a:xfrm>
              <a:off x="10392424" y="2782903"/>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Graphic 76" descr="Badge 5 with solid fill">
              <a:extLst>
                <a:ext uri="{FF2B5EF4-FFF2-40B4-BE49-F238E27FC236}">
                  <a16:creationId xmlns:a16="http://schemas.microsoft.com/office/drawing/2014/main" id="{6F6DA24A-440D-0936-B53F-1AAC7F2A8B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49040" y="3011503"/>
              <a:ext cx="914400" cy="914400"/>
            </a:xfrm>
            <a:prstGeom prst="rect">
              <a:avLst/>
            </a:prstGeom>
          </p:spPr>
        </p:pic>
      </p:grpSp>
      <p:sp>
        <p:nvSpPr>
          <p:cNvPr id="107" name="Chevron 106">
            <a:extLst>
              <a:ext uri="{FF2B5EF4-FFF2-40B4-BE49-F238E27FC236}">
                <a16:creationId xmlns:a16="http://schemas.microsoft.com/office/drawing/2014/main" id="{98534470-DBB2-F70A-6047-BB4188F519D0}"/>
              </a:ext>
            </a:extLst>
          </p:cNvPr>
          <p:cNvSpPr/>
          <p:nvPr/>
        </p:nvSpPr>
        <p:spPr>
          <a:xfrm>
            <a:off x="1607806" y="450049"/>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SUMMARY</a:t>
            </a:r>
          </a:p>
        </p:txBody>
      </p:sp>
      <p:grpSp>
        <p:nvGrpSpPr>
          <p:cNvPr id="83" name="Group 82">
            <a:extLst>
              <a:ext uri="{FF2B5EF4-FFF2-40B4-BE49-F238E27FC236}">
                <a16:creationId xmlns:a16="http://schemas.microsoft.com/office/drawing/2014/main" id="{352E60DD-43AF-0BD0-0163-2E67136862E7}"/>
              </a:ext>
            </a:extLst>
          </p:cNvPr>
          <p:cNvGrpSpPr/>
          <p:nvPr/>
        </p:nvGrpSpPr>
        <p:grpSpPr>
          <a:xfrm>
            <a:off x="128704" y="245593"/>
            <a:ext cx="1280160" cy="1097280"/>
            <a:chOff x="7846922" y="2772466"/>
            <a:chExt cx="1627632" cy="1371600"/>
          </a:xfrm>
        </p:grpSpPr>
        <p:sp>
          <p:nvSpPr>
            <p:cNvPr id="63" name="Hexagon 62">
              <a:extLst>
                <a:ext uri="{FF2B5EF4-FFF2-40B4-BE49-F238E27FC236}">
                  <a16:creationId xmlns:a16="http://schemas.microsoft.com/office/drawing/2014/main" id="{39F5C3FA-C29C-5397-6A7B-C083EBACF344}"/>
                </a:ext>
              </a:extLst>
            </p:cNvPr>
            <p:cNvSpPr/>
            <p:nvPr/>
          </p:nvSpPr>
          <p:spPr>
            <a:xfrm>
              <a:off x="7846922" y="277246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Graphic 74" descr="Badge 4 with solid fill">
              <a:extLst>
                <a:ext uri="{FF2B5EF4-FFF2-40B4-BE49-F238E27FC236}">
                  <a16:creationId xmlns:a16="http://schemas.microsoft.com/office/drawing/2014/main" id="{635E07D0-3907-CA4D-8462-526D416CBE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03538" y="3001066"/>
              <a:ext cx="914400" cy="914400"/>
            </a:xfrm>
            <a:prstGeom prst="rect">
              <a:avLst/>
            </a:prstGeom>
          </p:spPr>
        </p:pic>
      </p:grpSp>
      <p:sp>
        <p:nvSpPr>
          <p:cNvPr id="106" name="Chevron 105">
            <a:extLst>
              <a:ext uri="{FF2B5EF4-FFF2-40B4-BE49-F238E27FC236}">
                <a16:creationId xmlns:a16="http://schemas.microsoft.com/office/drawing/2014/main" id="{73B49391-F345-C473-327A-0215E32F6785}"/>
              </a:ext>
            </a:extLst>
          </p:cNvPr>
          <p:cNvSpPr/>
          <p:nvPr/>
        </p:nvSpPr>
        <p:spPr>
          <a:xfrm>
            <a:off x="1607806" y="440290"/>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MACHINE LEARNING MODEL</a:t>
            </a:r>
          </a:p>
        </p:txBody>
      </p:sp>
      <p:grpSp>
        <p:nvGrpSpPr>
          <p:cNvPr id="82" name="Group 81">
            <a:extLst>
              <a:ext uri="{FF2B5EF4-FFF2-40B4-BE49-F238E27FC236}">
                <a16:creationId xmlns:a16="http://schemas.microsoft.com/office/drawing/2014/main" id="{6A7F70EF-EFED-C1F4-AFB4-2EBFD484180C}"/>
              </a:ext>
            </a:extLst>
          </p:cNvPr>
          <p:cNvGrpSpPr/>
          <p:nvPr/>
        </p:nvGrpSpPr>
        <p:grpSpPr>
          <a:xfrm>
            <a:off x="132602" y="245593"/>
            <a:ext cx="1280160" cy="1097280"/>
            <a:chOff x="5301422" y="2772466"/>
            <a:chExt cx="1627632" cy="1371600"/>
          </a:xfrm>
        </p:grpSpPr>
        <p:sp>
          <p:nvSpPr>
            <p:cNvPr id="62" name="Hexagon 61">
              <a:extLst>
                <a:ext uri="{FF2B5EF4-FFF2-40B4-BE49-F238E27FC236}">
                  <a16:creationId xmlns:a16="http://schemas.microsoft.com/office/drawing/2014/main" id="{8C595034-7CD4-1559-1BD6-6E7F9449864E}"/>
                </a:ext>
              </a:extLst>
            </p:cNvPr>
            <p:cNvSpPr/>
            <p:nvPr/>
          </p:nvSpPr>
          <p:spPr>
            <a:xfrm>
              <a:off x="5301422" y="277246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descr="Badge 3 with solid fill">
              <a:extLst>
                <a:ext uri="{FF2B5EF4-FFF2-40B4-BE49-F238E27FC236}">
                  <a16:creationId xmlns:a16="http://schemas.microsoft.com/office/drawing/2014/main" id="{0A010CC1-BCD2-173A-2A16-824A01C97E2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58038" y="3001066"/>
              <a:ext cx="914400" cy="914400"/>
            </a:xfrm>
            <a:prstGeom prst="rect">
              <a:avLst/>
            </a:prstGeom>
          </p:spPr>
        </p:pic>
      </p:grpSp>
      <p:sp>
        <p:nvSpPr>
          <p:cNvPr id="105" name="Chevron 104">
            <a:extLst>
              <a:ext uri="{FF2B5EF4-FFF2-40B4-BE49-F238E27FC236}">
                <a16:creationId xmlns:a16="http://schemas.microsoft.com/office/drawing/2014/main" id="{D47E79EF-A9C4-D5FC-047F-36C885674137}"/>
              </a:ext>
            </a:extLst>
          </p:cNvPr>
          <p:cNvSpPr/>
          <p:nvPr/>
        </p:nvSpPr>
        <p:spPr>
          <a:xfrm>
            <a:off x="1607806" y="440290"/>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TF-IDF SCORE</a:t>
            </a:r>
          </a:p>
        </p:txBody>
      </p:sp>
      <p:pic>
        <p:nvPicPr>
          <p:cNvPr id="3" name="Picture 2" descr="A hand holding a phone&#10;&#10;Description automatically generated">
            <a:extLst>
              <a:ext uri="{FF2B5EF4-FFF2-40B4-BE49-F238E27FC236}">
                <a16:creationId xmlns:a16="http://schemas.microsoft.com/office/drawing/2014/main" id="{264AF917-30F8-2477-7796-655636B1FF82}"/>
              </a:ext>
            </a:extLst>
          </p:cNvPr>
          <p:cNvPicPr>
            <a:picLocks noChangeAspect="1"/>
          </p:cNvPicPr>
          <p:nvPr/>
        </p:nvPicPr>
        <p:blipFill>
          <a:blip r:embed="rId9"/>
          <a:stretch>
            <a:fillRect/>
          </a:stretch>
        </p:blipFill>
        <p:spPr>
          <a:xfrm rot="937713">
            <a:off x="-7644383" y="3162438"/>
            <a:ext cx="3784600" cy="3848100"/>
          </a:xfrm>
          <a:prstGeom prst="rect">
            <a:avLst/>
          </a:prstGeom>
        </p:spPr>
      </p:pic>
      <p:pic>
        <p:nvPicPr>
          <p:cNvPr id="5" name="Picture 4" descr="A yellow bag with blue letters&#10;&#10;Description automatically generated">
            <a:extLst>
              <a:ext uri="{FF2B5EF4-FFF2-40B4-BE49-F238E27FC236}">
                <a16:creationId xmlns:a16="http://schemas.microsoft.com/office/drawing/2014/main" id="{99D9DE68-C591-EA84-16F2-BA091F85D204}"/>
              </a:ext>
            </a:extLst>
          </p:cNvPr>
          <p:cNvPicPr>
            <a:picLocks noChangeAspect="1"/>
          </p:cNvPicPr>
          <p:nvPr/>
        </p:nvPicPr>
        <p:blipFill rotWithShape="1">
          <a:blip r:embed="rId10"/>
          <a:srcRect l="10000" t="66415" r="10000" b="11474"/>
          <a:stretch/>
        </p:blipFill>
        <p:spPr>
          <a:xfrm rot="855436">
            <a:off x="-6247998" y="4833938"/>
            <a:ext cx="851538" cy="234173"/>
          </a:xfrm>
          <a:prstGeom prst="rect">
            <a:avLst/>
          </a:prstGeom>
        </p:spPr>
      </p:pic>
      <p:pic>
        <p:nvPicPr>
          <p:cNvPr id="6" name="Picture 5" descr="A yellow bag with blue letters&#10;&#10;Description automatically generated">
            <a:extLst>
              <a:ext uri="{FF2B5EF4-FFF2-40B4-BE49-F238E27FC236}">
                <a16:creationId xmlns:a16="http://schemas.microsoft.com/office/drawing/2014/main" id="{CE883A11-4142-A6B9-6F2F-42949694B83D}"/>
              </a:ext>
            </a:extLst>
          </p:cNvPr>
          <p:cNvPicPr>
            <a:picLocks noChangeAspect="1"/>
          </p:cNvPicPr>
          <p:nvPr/>
        </p:nvPicPr>
        <p:blipFill rotWithShape="1">
          <a:blip r:embed="rId10"/>
          <a:srcRect l="19986" t="4775" r="17347" b="32244"/>
          <a:stretch/>
        </p:blipFill>
        <p:spPr>
          <a:xfrm rot="960127">
            <a:off x="-5934743" y="4013419"/>
            <a:ext cx="622547" cy="622547"/>
          </a:xfrm>
          <a:prstGeom prst="rect">
            <a:avLst/>
          </a:prstGeom>
        </p:spPr>
      </p:pic>
      <p:pic>
        <p:nvPicPr>
          <p:cNvPr id="14" name="Picture 13" descr="A screenshot of a review&#10;&#10;Description automatically generated">
            <a:extLst>
              <a:ext uri="{FF2B5EF4-FFF2-40B4-BE49-F238E27FC236}">
                <a16:creationId xmlns:a16="http://schemas.microsoft.com/office/drawing/2014/main" id="{D0697243-7177-0E81-B842-CFA1F33EDE12}"/>
              </a:ext>
            </a:extLst>
          </p:cNvPr>
          <p:cNvPicPr>
            <a:picLocks noChangeAspect="1"/>
          </p:cNvPicPr>
          <p:nvPr/>
        </p:nvPicPr>
        <p:blipFill rotWithShape="1">
          <a:blip r:embed="rId11"/>
          <a:srcRect l="26154" t="19408" r="51411" b="56191"/>
          <a:stretch/>
        </p:blipFill>
        <p:spPr>
          <a:xfrm>
            <a:off x="-5378262" y="2492019"/>
            <a:ext cx="1051816" cy="531628"/>
          </a:xfrm>
          <a:prstGeom prst="rect">
            <a:avLst/>
          </a:prstGeom>
        </p:spPr>
      </p:pic>
      <p:pic>
        <p:nvPicPr>
          <p:cNvPr id="15" name="Picture 14" descr="A screenshot of a review&#10;&#10;Description automatically generated">
            <a:extLst>
              <a:ext uri="{FF2B5EF4-FFF2-40B4-BE49-F238E27FC236}">
                <a16:creationId xmlns:a16="http://schemas.microsoft.com/office/drawing/2014/main" id="{3DA00E27-0E78-25D2-93E7-55255E4B0337}"/>
              </a:ext>
            </a:extLst>
          </p:cNvPr>
          <p:cNvPicPr>
            <a:picLocks noChangeAspect="1"/>
          </p:cNvPicPr>
          <p:nvPr/>
        </p:nvPicPr>
        <p:blipFill rotWithShape="1">
          <a:blip r:embed="rId11"/>
          <a:srcRect l="26382" t="74685" r="51183" b="280"/>
          <a:stretch/>
        </p:blipFill>
        <p:spPr>
          <a:xfrm>
            <a:off x="-4766722" y="3296874"/>
            <a:ext cx="843827" cy="437597"/>
          </a:xfrm>
          <a:prstGeom prst="rect">
            <a:avLst/>
          </a:prstGeom>
        </p:spPr>
      </p:pic>
      <p:pic>
        <p:nvPicPr>
          <p:cNvPr id="16" name="Picture 15" descr="A screenshot of a review&#10;&#10;Description automatically generated">
            <a:extLst>
              <a:ext uri="{FF2B5EF4-FFF2-40B4-BE49-F238E27FC236}">
                <a16:creationId xmlns:a16="http://schemas.microsoft.com/office/drawing/2014/main" id="{25F49080-49CD-DB86-5ADE-A2102E7978A4}"/>
              </a:ext>
            </a:extLst>
          </p:cNvPr>
          <p:cNvPicPr>
            <a:picLocks noChangeAspect="1"/>
          </p:cNvPicPr>
          <p:nvPr/>
        </p:nvPicPr>
        <p:blipFill rotWithShape="1">
          <a:blip r:embed="rId11"/>
          <a:srcRect l="76404" t="74684"/>
          <a:stretch/>
        </p:blipFill>
        <p:spPr>
          <a:xfrm>
            <a:off x="-6435930" y="2694718"/>
            <a:ext cx="854875" cy="426234"/>
          </a:xfrm>
          <a:prstGeom prst="rect">
            <a:avLst/>
          </a:prstGeom>
        </p:spPr>
      </p:pic>
      <p:pic>
        <p:nvPicPr>
          <p:cNvPr id="17" name="Picture 16" descr="A screenshot of a review&#10;&#10;Description automatically generated">
            <a:extLst>
              <a:ext uri="{FF2B5EF4-FFF2-40B4-BE49-F238E27FC236}">
                <a16:creationId xmlns:a16="http://schemas.microsoft.com/office/drawing/2014/main" id="{441AFC01-0A59-E0AB-9B11-38AA00F391A4}"/>
              </a:ext>
            </a:extLst>
          </p:cNvPr>
          <p:cNvPicPr>
            <a:picLocks noChangeAspect="1"/>
          </p:cNvPicPr>
          <p:nvPr/>
        </p:nvPicPr>
        <p:blipFill rotWithShape="1">
          <a:blip r:embed="rId11"/>
          <a:srcRect l="52008" t="18525" r="25557" b="56159"/>
          <a:stretch/>
        </p:blipFill>
        <p:spPr>
          <a:xfrm>
            <a:off x="-6132532" y="1946693"/>
            <a:ext cx="887159" cy="465218"/>
          </a:xfrm>
          <a:prstGeom prst="rect">
            <a:avLst/>
          </a:prstGeom>
        </p:spPr>
      </p:pic>
      <p:pic>
        <p:nvPicPr>
          <p:cNvPr id="18" name="Picture 17" descr="A screenshot of a review&#10;&#10;Description automatically generated">
            <a:extLst>
              <a:ext uri="{FF2B5EF4-FFF2-40B4-BE49-F238E27FC236}">
                <a16:creationId xmlns:a16="http://schemas.microsoft.com/office/drawing/2014/main" id="{5EB4ABCA-1297-1E54-58BB-C1BD45A2CE5D}"/>
              </a:ext>
            </a:extLst>
          </p:cNvPr>
          <p:cNvPicPr>
            <a:picLocks noChangeAspect="1"/>
          </p:cNvPicPr>
          <p:nvPr/>
        </p:nvPicPr>
        <p:blipFill rotWithShape="1">
          <a:blip r:embed="rId11"/>
          <a:srcRect l="1" t="16437" r="78570" b="57090"/>
          <a:stretch/>
        </p:blipFill>
        <p:spPr>
          <a:xfrm>
            <a:off x="-7546041" y="2386275"/>
            <a:ext cx="926037" cy="531628"/>
          </a:xfrm>
          <a:prstGeom prst="rect">
            <a:avLst/>
          </a:prstGeom>
        </p:spPr>
      </p:pic>
      <p:pic>
        <p:nvPicPr>
          <p:cNvPr id="19" name="Picture 18" descr="A screenshot of a review&#10;&#10;Description automatically generated">
            <a:extLst>
              <a:ext uri="{FF2B5EF4-FFF2-40B4-BE49-F238E27FC236}">
                <a16:creationId xmlns:a16="http://schemas.microsoft.com/office/drawing/2014/main" id="{48D354B4-D779-E4AD-6A65-C123D0045F2D}"/>
              </a:ext>
            </a:extLst>
          </p:cNvPr>
          <p:cNvPicPr>
            <a:picLocks noChangeAspect="1"/>
          </p:cNvPicPr>
          <p:nvPr/>
        </p:nvPicPr>
        <p:blipFill rotWithShape="1">
          <a:blip r:embed="rId11"/>
          <a:srcRect l="76816" t="16302" r="749" b="58382"/>
          <a:stretch/>
        </p:blipFill>
        <p:spPr>
          <a:xfrm>
            <a:off x="-4118352" y="4419396"/>
            <a:ext cx="1013801" cy="531628"/>
          </a:xfrm>
          <a:prstGeom prst="rect">
            <a:avLst/>
          </a:prstGeom>
        </p:spPr>
      </p:pic>
      <p:pic>
        <p:nvPicPr>
          <p:cNvPr id="20" name="Picture 19" descr="A blue thumb up in a speech bubble&#10;&#10;Description automatically generated">
            <a:extLst>
              <a:ext uri="{FF2B5EF4-FFF2-40B4-BE49-F238E27FC236}">
                <a16:creationId xmlns:a16="http://schemas.microsoft.com/office/drawing/2014/main" id="{47D210A8-9458-6BBC-90BF-4D2A94E0FB3D}"/>
              </a:ext>
            </a:extLst>
          </p:cNvPr>
          <p:cNvPicPr>
            <a:picLocks noChangeAspect="1"/>
          </p:cNvPicPr>
          <p:nvPr/>
        </p:nvPicPr>
        <p:blipFill rotWithShape="1">
          <a:blip r:embed="rId12"/>
          <a:srcRect r="19599" b="25899"/>
          <a:stretch/>
        </p:blipFill>
        <p:spPr>
          <a:xfrm>
            <a:off x="-4181195" y="3679774"/>
            <a:ext cx="615478" cy="605072"/>
          </a:xfrm>
          <a:prstGeom prst="rect">
            <a:avLst/>
          </a:prstGeom>
        </p:spPr>
      </p:pic>
      <p:pic>
        <p:nvPicPr>
          <p:cNvPr id="21" name="Picture 20" descr="A blue thumb up in a speech bubble&#10;&#10;Description automatically generated">
            <a:extLst>
              <a:ext uri="{FF2B5EF4-FFF2-40B4-BE49-F238E27FC236}">
                <a16:creationId xmlns:a16="http://schemas.microsoft.com/office/drawing/2014/main" id="{8E82CD50-0C82-FDFE-532E-C5F507414BFC}"/>
              </a:ext>
            </a:extLst>
          </p:cNvPr>
          <p:cNvPicPr>
            <a:picLocks noChangeAspect="1"/>
          </p:cNvPicPr>
          <p:nvPr/>
        </p:nvPicPr>
        <p:blipFill rotWithShape="1">
          <a:blip r:embed="rId12"/>
          <a:srcRect r="19599" b="25899"/>
          <a:stretch/>
        </p:blipFill>
        <p:spPr>
          <a:xfrm>
            <a:off x="-7654750" y="3362159"/>
            <a:ext cx="615478" cy="605072"/>
          </a:xfrm>
          <a:prstGeom prst="rect">
            <a:avLst/>
          </a:prstGeom>
        </p:spPr>
      </p:pic>
      <p:pic>
        <p:nvPicPr>
          <p:cNvPr id="22" name="Graphic 21" descr="Comment Dislike with solid fill">
            <a:extLst>
              <a:ext uri="{FF2B5EF4-FFF2-40B4-BE49-F238E27FC236}">
                <a16:creationId xmlns:a16="http://schemas.microsoft.com/office/drawing/2014/main" id="{3954AE1C-F112-F998-4E7E-3E5F78A1725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26736" y="2620850"/>
            <a:ext cx="537680" cy="537680"/>
          </a:xfrm>
          <a:prstGeom prst="rect">
            <a:avLst/>
          </a:prstGeom>
        </p:spPr>
      </p:pic>
      <p:pic>
        <p:nvPicPr>
          <p:cNvPr id="23" name="Graphic 22" descr="Comment Dislike with solid fill">
            <a:extLst>
              <a:ext uri="{FF2B5EF4-FFF2-40B4-BE49-F238E27FC236}">
                <a16:creationId xmlns:a16="http://schemas.microsoft.com/office/drawing/2014/main" id="{04327630-597A-35BB-9E63-F5596B7ABE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31593" y="4665810"/>
            <a:ext cx="772787" cy="772787"/>
          </a:xfrm>
          <a:prstGeom prst="rect">
            <a:avLst/>
          </a:prstGeom>
        </p:spPr>
      </p:pic>
      <p:sp>
        <p:nvSpPr>
          <p:cNvPr id="24" name="TextBox 23">
            <a:extLst>
              <a:ext uri="{FF2B5EF4-FFF2-40B4-BE49-F238E27FC236}">
                <a16:creationId xmlns:a16="http://schemas.microsoft.com/office/drawing/2014/main" id="{6C194C74-2A7B-0324-FC2C-F83D45DF1D25}"/>
              </a:ext>
            </a:extLst>
          </p:cNvPr>
          <p:cNvSpPr txBox="1"/>
          <p:nvPr/>
        </p:nvSpPr>
        <p:spPr>
          <a:xfrm>
            <a:off x="-159222" y="-1765117"/>
            <a:ext cx="12192000" cy="1015663"/>
          </a:xfrm>
          <a:prstGeom prst="rect">
            <a:avLst/>
          </a:prstGeom>
          <a:noFill/>
        </p:spPr>
        <p:txBody>
          <a:bodyPr wrap="square" rtlCol="0">
            <a:spAutoFit/>
          </a:bodyPr>
          <a:lstStyle/>
          <a:p>
            <a:pPr algn="ctr"/>
            <a:r>
              <a:rPr lang="en-US" sz="6000" b="1" i="0" u="none" strike="noStrike" spc="-50" dirty="0">
                <a:solidFill>
                  <a:srgbClr val="117AD4"/>
                </a:solidFill>
                <a:effectLst/>
                <a:latin typeface="Gurmukhi MN" panose="02020600050405020304" pitchFamily="18" charset="0"/>
                <a:ea typeface="Ayuthaya" pitchFamily="2" charset="-34"/>
                <a:cs typeface="Gurmukhi MN" panose="02020600050405020304" pitchFamily="18" charset="0"/>
              </a:rPr>
              <a:t>Sentiment Analysis using Python</a:t>
            </a:r>
          </a:p>
        </p:txBody>
      </p:sp>
      <p:sp>
        <p:nvSpPr>
          <p:cNvPr id="25" name="TextBox 24">
            <a:extLst>
              <a:ext uri="{FF2B5EF4-FFF2-40B4-BE49-F238E27FC236}">
                <a16:creationId xmlns:a16="http://schemas.microsoft.com/office/drawing/2014/main" id="{436A3B5F-34A0-1D5A-7BEA-8EFBD77ECF91}"/>
              </a:ext>
            </a:extLst>
          </p:cNvPr>
          <p:cNvSpPr txBox="1"/>
          <p:nvPr/>
        </p:nvSpPr>
        <p:spPr>
          <a:xfrm>
            <a:off x="-159222" y="-684886"/>
            <a:ext cx="12192000" cy="707886"/>
          </a:xfrm>
          <a:prstGeom prst="rect">
            <a:avLst/>
          </a:prstGeom>
          <a:noFill/>
        </p:spPr>
        <p:txBody>
          <a:bodyPr wrap="square" rtlCol="0">
            <a:spAutoFit/>
          </a:bodyPr>
          <a:lstStyle/>
          <a:p>
            <a:pPr algn="ctr"/>
            <a:r>
              <a:rPr lang="en-US" sz="4000" b="1" spc="-50" dirty="0">
                <a:solidFill>
                  <a:srgbClr val="117AD4"/>
                </a:solidFill>
                <a:latin typeface="Gurmukhi MN" panose="02020600050405020304" pitchFamily="18" charset="0"/>
                <a:ea typeface="Ayuthaya" pitchFamily="2" charset="-34"/>
                <a:cs typeface="Gurmukhi MN" panose="02020600050405020304" pitchFamily="18" charset="0"/>
              </a:rPr>
              <a:t>(updated)</a:t>
            </a:r>
          </a:p>
        </p:txBody>
      </p:sp>
      <p:grpSp>
        <p:nvGrpSpPr>
          <p:cNvPr id="26" name="Group 25">
            <a:extLst>
              <a:ext uri="{FF2B5EF4-FFF2-40B4-BE49-F238E27FC236}">
                <a16:creationId xmlns:a16="http://schemas.microsoft.com/office/drawing/2014/main" id="{C384780E-9BEE-0CFD-DDC7-D2DE0AF2E249}"/>
              </a:ext>
            </a:extLst>
          </p:cNvPr>
          <p:cNvGrpSpPr/>
          <p:nvPr/>
        </p:nvGrpSpPr>
        <p:grpSpPr>
          <a:xfrm>
            <a:off x="13623245" y="2204045"/>
            <a:ext cx="4003732" cy="1157716"/>
            <a:chOff x="4887475" y="2603529"/>
            <a:chExt cx="3783628" cy="875148"/>
          </a:xfrm>
          <a:solidFill>
            <a:schemeClr val="accent1">
              <a:lumMod val="60000"/>
              <a:lumOff val="40000"/>
            </a:schemeClr>
          </a:solidFill>
        </p:grpSpPr>
        <p:sp>
          <p:nvSpPr>
            <p:cNvPr id="27" name="Oval Callout 26">
              <a:extLst>
                <a:ext uri="{FF2B5EF4-FFF2-40B4-BE49-F238E27FC236}">
                  <a16:creationId xmlns:a16="http://schemas.microsoft.com/office/drawing/2014/main" id="{C38A5C30-2596-F8A9-7B70-D7B2AA9BC9FF}"/>
                </a:ext>
              </a:extLst>
            </p:cNvPr>
            <p:cNvSpPr/>
            <p:nvPr/>
          </p:nvSpPr>
          <p:spPr>
            <a:xfrm>
              <a:off x="4887475" y="2603529"/>
              <a:ext cx="3783628" cy="875148"/>
            </a:xfrm>
            <a:prstGeom prst="wedgeEllipseCallout">
              <a:avLst>
                <a:gd name="adj1" fmla="val -52407"/>
                <a:gd name="adj2" fmla="val 44722"/>
              </a:avLst>
            </a:prstGeom>
            <a:solidFill>
              <a:schemeClr val="accent2">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b="1" dirty="0">
                  <a:solidFill>
                    <a:schemeClr val="tx1"/>
                  </a:solidFill>
                </a:rPr>
                <a:t>THAO TRAN </a:t>
              </a:r>
              <a:r>
                <a:rPr lang="en-US" sz="1500" dirty="0">
                  <a:solidFill>
                    <a:schemeClr val="tx1"/>
                  </a:solidFill>
                </a:rPr>
                <a:t>(★★★★★</a:t>
              </a:r>
              <a:r>
                <a:rPr lang="en-US" sz="1200" dirty="0">
                  <a:solidFill>
                    <a:schemeClr val="tx1"/>
                  </a:solidFill>
                </a:rPr>
                <a:t>)</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a:t>
              </a:r>
            </a:p>
          </p:txBody>
        </p:sp>
        <p:pic>
          <p:nvPicPr>
            <p:cNvPr id="28" name="Picture 27" descr="A group of cartoon girls&#10;&#10;Description automatically generated">
              <a:extLst>
                <a:ext uri="{FF2B5EF4-FFF2-40B4-BE49-F238E27FC236}">
                  <a16:creationId xmlns:a16="http://schemas.microsoft.com/office/drawing/2014/main" id="{32B31188-113A-B34C-461C-E4F917DE1C90}"/>
                </a:ext>
              </a:extLst>
            </p:cNvPr>
            <p:cNvPicPr>
              <a:picLocks noChangeAspect="1"/>
            </p:cNvPicPr>
            <p:nvPr/>
          </p:nvPicPr>
          <p:blipFill rotWithShape="1">
            <a:blip r:embed="rId15"/>
            <a:srcRect l="51887" t="49565" b="4548"/>
            <a:stretch/>
          </p:blipFill>
          <p:spPr>
            <a:xfrm>
              <a:off x="7648322" y="2761797"/>
              <a:ext cx="455177" cy="434111"/>
            </a:xfrm>
            <a:prstGeom prst="rect">
              <a:avLst/>
            </a:prstGeom>
            <a:grpFill/>
          </p:spPr>
        </p:pic>
      </p:grpSp>
      <p:grpSp>
        <p:nvGrpSpPr>
          <p:cNvPr id="29" name="Group 28">
            <a:extLst>
              <a:ext uri="{FF2B5EF4-FFF2-40B4-BE49-F238E27FC236}">
                <a16:creationId xmlns:a16="http://schemas.microsoft.com/office/drawing/2014/main" id="{102CFB59-A83C-10B5-1788-02BAA7834C4D}"/>
              </a:ext>
            </a:extLst>
          </p:cNvPr>
          <p:cNvGrpSpPr/>
          <p:nvPr/>
        </p:nvGrpSpPr>
        <p:grpSpPr>
          <a:xfrm>
            <a:off x="15909132" y="3361759"/>
            <a:ext cx="3894750" cy="1119245"/>
            <a:chOff x="7200861" y="3476150"/>
            <a:chExt cx="2950668" cy="776378"/>
          </a:xfrm>
          <a:solidFill>
            <a:schemeClr val="accent1">
              <a:lumMod val="60000"/>
              <a:lumOff val="40000"/>
            </a:schemeClr>
          </a:solidFill>
        </p:grpSpPr>
        <p:sp>
          <p:nvSpPr>
            <p:cNvPr id="30" name="Oval Callout 29">
              <a:extLst>
                <a:ext uri="{FF2B5EF4-FFF2-40B4-BE49-F238E27FC236}">
                  <a16:creationId xmlns:a16="http://schemas.microsoft.com/office/drawing/2014/main" id="{59988748-B7FD-7679-E46C-1328541C10BC}"/>
                </a:ext>
              </a:extLst>
            </p:cNvPr>
            <p:cNvSpPr/>
            <p:nvPr/>
          </p:nvSpPr>
          <p:spPr>
            <a:xfrm>
              <a:off x="7200861" y="3476150"/>
              <a:ext cx="2950668" cy="776378"/>
            </a:xfrm>
            <a:prstGeom prst="wedgeEllipseCallout">
              <a:avLst>
                <a:gd name="adj1" fmla="val -63516"/>
                <a:gd name="adj2" fmla="val 53611"/>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b="1" dirty="0">
                  <a:solidFill>
                    <a:schemeClr val="tx1"/>
                  </a:solidFill>
                </a:rPr>
                <a:t>THU TRAN </a:t>
              </a:r>
              <a:r>
                <a:rPr lang="en-US" sz="1500" dirty="0">
                  <a:solidFill>
                    <a:schemeClr val="tx1"/>
                  </a:solidFill>
                </a:rPr>
                <a:t>(★★★)</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a:t>
              </a:r>
            </a:p>
          </p:txBody>
        </p:sp>
        <p:pic>
          <p:nvPicPr>
            <p:cNvPr id="31" name="Picture 30" descr="A cartoon of a person wearing glasses&#10;&#10;Description automatically generated">
              <a:extLst>
                <a:ext uri="{FF2B5EF4-FFF2-40B4-BE49-F238E27FC236}">
                  <a16:creationId xmlns:a16="http://schemas.microsoft.com/office/drawing/2014/main" id="{1025EF1A-2F57-6DDC-6664-7214ECB80678}"/>
                </a:ext>
              </a:extLst>
            </p:cNvPr>
            <p:cNvPicPr>
              <a:picLocks noChangeAspect="1"/>
            </p:cNvPicPr>
            <p:nvPr/>
          </p:nvPicPr>
          <p:blipFill>
            <a:blip r:embed="rId16"/>
            <a:stretch>
              <a:fillRect/>
            </a:stretch>
          </p:blipFill>
          <p:spPr>
            <a:xfrm>
              <a:off x="9253449" y="3643325"/>
              <a:ext cx="418520" cy="418520"/>
            </a:xfrm>
            <a:prstGeom prst="rect">
              <a:avLst/>
            </a:prstGeom>
            <a:grpFill/>
            <a:ln>
              <a:noFill/>
            </a:ln>
          </p:spPr>
        </p:pic>
      </p:grpSp>
      <p:grpSp>
        <p:nvGrpSpPr>
          <p:cNvPr id="34" name="Group 33">
            <a:extLst>
              <a:ext uri="{FF2B5EF4-FFF2-40B4-BE49-F238E27FC236}">
                <a16:creationId xmlns:a16="http://schemas.microsoft.com/office/drawing/2014/main" id="{5823402F-5567-3080-B3EB-220F3FB49A59}"/>
              </a:ext>
            </a:extLst>
          </p:cNvPr>
          <p:cNvGrpSpPr/>
          <p:nvPr/>
        </p:nvGrpSpPr>
        <p:grpSpPr>
          <a:xfrm>
            <a:off x="17249327" y="4742528"/>
            <a:ext cx="3843117" cy="1217795"/>
            <a:chOff x="7959023" y="5131588"/>
            <a:chExt cx="3843117" cy="1217795"/>
          </a:xfrm>
        </p:grpSpPr>
        <p:sp>
          <p:nvSpPr>
            <p:cNvPr id="32" name="Oval Callout 31">
              <a:extLst>
                <a:ext uri="{FF2B5EF4-FFF2-40B4-BE49-F238E27FC236}">
                  <a16:creationId xmlns:a16="http://schemas.microsoft.com/office/drawing/2014/main" id="{695A29BC-BFFD-5923-F2B5-C5BAB3B5DDB6}"/>
                </a:ext>
              </a:extLst>
            </p:cNvPr>
            <p:cNvSpPr/>
            <p:nvPr/>
          </p:nvSpPr>
          <p:spPr>
            <a:xfrm>
              <a:off x="7959023" y="5131588"/>
              <a:ext cx="3843117" cy="1217795"/>
            </a:xfrm>
            <a:prstGeom prst="wedgeEllipseCallout">
              <a:avLst>
                <a:gd name="adj1" fmla="val -60831"/>
                <a:gd name="adj2" fmla="val 48454"/>
              </a:avLst>
            </a:prstGeom>
            <a:solidFill>
              <a:schemeClr val="accent5">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b="1" dirty="0">
                  <a:solidFill>
                    <a:schemeClr val="tx1"/>
                  </a:solidFill>
                </a:rPr>
                <a:t>HUITING WU </a:t>
              </a:r>
              <a:r>
                <a:rPr lang="en-US" sz="1500" dirty="0">
                  <a:solidFill>
                    <a:schemeClr val="tx1"/>
                  </a:solidFill>
                </a:rPr>
                <a:t>(★★★★)</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a:t>
              </a:r>
            </a:p>
          </p:txBody>
        </p:sp>
        <p:pic>
          <p:nvPicPr>
            <p:cNvPr id="33" name="Picture 32" descr="A group of cartoon girls&#10;&#10;Description automatically generated">
              <a:extLst>
                <a:ext uri="{FF2B5EF4-FFF2-40B4-BE49-F238E27FC236}">
                  <a16:creationId xmlns:a16="http://schemas.microsoft.com/office/drawing/2014/main" id="{968C388A-DBEB-7942-B1CF-82C933BDAF98}"/>
                </a:ext>
              </a:extLst>
            </p:cNvPr>
            <p:cNvPicPr>
              <a:picLocks noChangeAspect="1"/>
            </p:cNvPicPr>
            <p:nvPr/>
          </p:nvPicPr>
          <p:blipFill rotWithShape="1">
            <a:blip r:embed="rId15"/>
            <a:srcRect l="916" t="1423" r="49623" b="50000"/>
            <a:stretch/>
          </p:blipFill>
          <p:spPr>
            <a:xfrm>
              <a:off x="10821297" y="5475548"/>
              <a:ext cx="448822" cy="440802"/>
            </a:xfrm>
            <a:prstGeom prst="rect">
              <a:avLst/>
            </a:prstGeom>
          </p:spPr>
        </p:pic>
      </p:grpSp>
      <p:grpSp>
        <p:nvGrpSpPr>
          <p:cNvPr id="81" name="Group 80">
            <a:extLst>
              <a:ext uri="{FF2B5EF4-FFF2-40B4-BE49-F238E27FC236}">
                <a16:creationId xmlns:a16="http://schemas.microsoft.com/office/drawing/2014/main" id="{5848CCF7-B1F7-B407-D2CD-12874C64B8EF}"/>
              </a:ext>
            </a:extLst>
          </p:cNvPr>
          <p:cNvGrpSpPr/>
          <p:nvPr/>
        </p:nvGrpSpPr>
        <p:grpSpPr>
          <a:xfrm>
            <a:off x="136501" y="250836"/>
            <a:ext cx="1280160" cy="1097280"/>
            <a:chOff x="2755922" y="2772466"/>
            <a:chExt cx="1627632" cy="1371600"/>
          </a:xfrm>
        </p:grpSpPr>
        <p:sp>
          <p:nvSpPr>
            <p:cNvPr id="60" name="Hexagon 59">
              <a:extLst>
                <a:ext uri="{FF2B5EF4-FFF2-40B4-BE49-F238E27FC236}">
                  <a16:creationId xmlns:a16="http://schemas.microsoft.com/office/drawing/2014/main" id="{025FD376-B401-FE48-BF26-27B4BD835AA8}"/>
                </a:ext>
              </a:extLst>
            </p:cNvPr>
            <p:cNvSpPr/>
            <p:nvPr/>
          </p:nvSpPr>
          <p:spPr>
            <a:xfrm>
              <a:off x="2755922" y="277246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Graphic 70" descr="Badge with solid fill">
              <a:extLst>
                <a:ext uri="{FF2B5EF4-FFF2-40B4-BE49-F238E27FC236}">
                  <a16:creationId xmlns:a16="http://schemas.microsoft.com/office/drawing/2014/main" id="{AD676F30-72CC-6845-3658-F1926DC3842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112538" y="3001066"/>
              <a:ext cx="914400" cy="914400"/>
            </a:xfrm>
            <a:prstGeom prst="rect">
              <a:avLst/>
            </a:prstGeom>
          </p:spPr>
        </p:pic>
      </p:grpSp>
      <p:grpSp>
        <p:nvGrpSpPr>
          <p:cNvPr id="80" name="Group 79">
            <a:extLst>
              <a:ext uri="{FF2B5EF4-FFF2-40B4-BE49-F238E27FC236}">
                <a16:creationId xmlns:a16="http://schemas.microsoft.com/office/drawing/2014/main" id="{42261D7E-C7E8-024F-0679-F114A1D5C56B}"/>
              </a:ext>
            </a:extLst>
          </p:cNvPr>
          <p:cNvGrpSpPr/>
          <p:nvPr/>
        </p:nvGrpSpPr>
        <p:grpSpPr>
          <a:xfrm>
            <a:off x="140400" y="251600"/>
            <a:ext cx="1280160" cy="1097280"/>
            <a:chOff x="210422" y="2752746"/>
            <a:chExt cx="1627632" cy="1371600"/>
          </a:xfrm>
        </p:grpSpPr>
        <p:sp>
          <p:nvSpPr>
            <p:cNvPr id="54" name="Hexagon 53">
              <a:extLst>
                <a:ext uri="{FF2B5EF4-FFF2-40B4-BE49-F238E27FC236}">
                  <a16:creationId xmlns:a16="http://schemas.microsoft.com/office/drawing/2014/main" id="{8595FDCB-7856-2F8E-25DA-C81AEEE5839D}"/>
                </a:ext>
              </a:extLst>
            </p:cNvPr>
            <p:cNvSpPr/>
            <p:nvPr/>
          </p:nvSpPr>
          <p:spPr>
            <a:xfrm>
              <a:off x="210422" y="275274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Graphic 68" descr="Badge 1 with solid fill">
              <a:extLst>
                <a:ext uri="{FF2B5EF4-FFF2-40B4-BE49-F238E27FC236}">
                  <a16:creationId xmlns:a16="http://schemas.microsoft.com/office/drawing/2014/main" id="{412E6701-3AD4-84D5-FB5B-042CCC4EF97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67038" y="3011503"/>
              <a:ext cx="914400" cy="914400"/>
            </a:xfrm>
            <a:prstGeom prst="rect">
              <a:avLst/>
            </a:prstGeom>
          </p:spPr>
        </p:pic>
      </p:grpSp>
      <p:sp>
        <p:nvSpPr>
          <p:cNvPr id="104" name="Chevron 103">
            <a:extLst>
              <a:ext uri="{FF2B5EF4-FFF2-40B4-BE49-F238E27FC236}">
                <a16:creationId xmlns:a16="http://schemas.microsoft.com/office/drawing/2014/main" id="{29123BBE-7BE6-204A-E11E-F969B619019B}"/>
              </a:ext>
            </a:extLst>
          </p:cNvPr>
          <p:cNvSpPr/>
          <p:nvPr/>
        </p:nvSpPr>
        <p:spPr>
          <a:xfrm>
            <a:off x="1607806" y="445533"/>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WORDCLOUD</a:t>
            </a:r>
          </a:p>
        </p:txBody>
      </p:sp>
      <p:sp>
        <p:nvSpPr>
          <p:cNvPr id="103" name="!!title1">
            <a:extLst>
              <a:ext uri="{FF2B5EF4-FFF2-40B4-BE49-F238E27FC236}">
                <a16:creationId xmlns:a16="http://schemas.microsoft.com/office/drawing/2014/main" id="{64EC7ECF-7E2B-4B80-3A7F-3E0D94452924}"/>
              </a:ext>
            </a:extLst>
          </p:cNvPr>
          <p:cNvSpPr/>
          <p:nvPr/>
        </p:nvSpPr>
        <p:spPr>
          <a:xfrm>
            <a:off x="1607806" y="446297"/>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DATA PROCESSING</a:t>
            </a:r>
          </a:p>
        </p:txBody>
      </p:sp>
      <p:pic>
        <p:nvPicPr>
          <p:cNvPr id="4" name="Picture 3" descr="A close-up of a computer code&#10;&#10;Description automatically generated">
            <a:extLst>
              <a:ext uri="{FF2B5EF4-FFF2-40B4-BE49-F238E27FC236}">
                <a16:creationId xmlns:a16="http://schemas.microsoft.com/office/drawing/2014/main" id="{292B678E-C76C-7C60-192A-D62A1EEA357D}"/>
              </a:ext>
            </a:extLst>
          </p:cNvPr>
          <p:cNvPicPr>
            <a:picLocks noChangeAspect="1"/>
          </p:cNvPicPr>
          <p:nvPr/>
        </p:nvPicPr>
        <p:blipFill rotWithShape="1">
          <a:blip r:embed="rId21"/>
          <a:srcRect b="38439"/>
          <a:stretch/>
        </p:blipFill>
        <p:spPr>
          <a:xfrm>
            <a:off x="4565896" y="9443053"/>
            <a:ext cx="4241800" cy="1211837"/>
          </a:xfrm>
          <a:prstGeom prst="rect">
            <a:avLst/>
          </a:prstGeom>
          <a:ln w="12700">
            <a:solidFill>
              <a:schemeClr val="accent6"/>
            </a:solidFill>
          </a:ln>
        </p:spPr>
      </p:pic>
      <p:pic>
        <p:nvPicPr>
          <p:cNvPr id="7" name="Picture 6">
            <a:extLst>
              <a:ext uri="{FF2B5EF4-FFF2-40B4-BE49-F238E27FC236}">
                <a16:creationId xmlns:a16="http://schemas.microsoft.com/office/drawing/2014/main" id="{02CCD454-4FCD-DC05-E061-CFECD06D04A9}"/>
              </a:ext>
            </a:extLst>
          </p:cNvPr>
          <p:cNvPicPr>
            <a:picLocks noChangeAspect="1"/>
          </p:cNvPicPr>
          <p:nvPr/>
        </p:nvPicPr>
        <p:blipFill rotWithShape="1">
          <a:blip r:embed="rId21"/>
          <a:srcRect l="1153" t="62610" r="73289" b="1757"/>
          <a:stretch/>
        </p:blipFill>
        <p:spPr>
          <a:xfrm>
            <a:off x="10855178" y="9347545"/>
            <a:ext cx="1084104" cy="701427"/>
          </a:xfrm>
          <a:prstGeom prst="rect">
            <a:avLst/>
          </a:prstGeom>
          <a:ln w="12700">
            <a:solidFill>
              <a:srgbClr val="F0901E"/>
            </a:solidFill>
          </a:ln>
        </p:spPr>
      </p:pic>
      <p:cxnSp>
        <p:nvCxnSpPr>
          <p:cNvPr id="13" name="Straight Connector 12">
            <a:extLst>
              <a:ext uri="{FF2B5EF4-FFF2-40B4-BE49-F238E27FC236}">
                <a16:creationId xmlns:a16="http://schemas.microsoft.com/office/drawing/2014/main" id="{7800897C-325E-95BE-FA10-6F5B75F9E3C9}"/>
              </a:ext>
            </a:extLst>
          </p:cNvPr>
          <p:cNvCxnSpPr/>
          <p:nvPr/>
        </p:nvCxnSpPr>
        <p:spPr>
          <a:xfrm>
            <a:off x="-891469" y="1653670"/>
            <a:ext cx="0" cy="4572000"/>
          </a:xfrm>
          <a:prstGeom prst="line">
            <a:avLst/>
          </a:prstGeom>
          <a:ln w="12700">
            <a:solidFill>
              <a:schemeClr val="tx1">
                <a:lumMod val="50000"/>
                <a:lumOff val="50000"/>
              </a:schemeClr>
            </a:solidFill>
            <a:prstDash val="lgDashDot"/>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BDB2AFA-10D4-5F7C-168E-FCCF13B35395}"/>
              </a:ext>
            </a:extLst>
          </p:cNvPr>
          <p:cNvSpPr txBox="1"/>
          <p:nvPr/>
        </p:nvSpPr>
        <p:spPr>
          <a:xfrm>
            <a:off x="4661716" y="1365412"/>
            <a:ext cx="2868568" cy="400110"/>
          </a:xfrm>
          <a:prstGeom prst="rect">
            <a:avLst/>
          </a:prstGeom>
          <a:noFill/>
        </p:spPr>
        <p:txBody>
          <a:bodyPr wrap="square" rtlCol="0">
            <a:spAutoFit/>
          </a:bodyPr>
          <a:lstStyle/>
          <a:p>
            <a:pPr algn="ctr"/>
            <a:r>
              <a:rPr lang="en-US" sz="2000" b="1" dirty="0">
                <a:solidFill>
                  <a:schemeClr val="accent6">
                    <a:lumMod val="75000"/>
                  </a:schemeClr>
                </a:solidFill>
                <a:latin typeface="Gurmukhi MN" panose="02020600050405020304" pitchFamily="18" charset="0"/>
                <a:cs typeface="Gurmukhi MN" panose="02020600050405020304" pitchFamily="18" charset="0"/>
              </a:rPr>
              <a:t>IMPROVEMENT</a:t>
            </a:r>
          </a:p>
        </p:txBody>
      </p:sp>
      <p:sp>
        <p:nvSpPr>
          <p:cNvPr id="36" name="TextBox 35">
            <a:extLst>
              <a:ext uri="{FF2B5EF4-FFF2-40B4-BE49-F238E27FC236}">
                <a16:creationId xmlns:a16="http://schemas.microsoft.com/office/drawing/2014/main" id="{17D0E4AE-DB47-83E2-AA04-B7B631F85032}"/>
              </a:ext>
            </a:extLst>
          </p:cNvPr>
          <p:cNvSpPr txBox="1"/>
          <p:nvPr/>
        </p:nvSpPr>
        <p:spPr>
          <a:xfrm>
            <a:off x="-4522737" y="1352632"/>
            <a:ext cx="2868568" cy="400110"/>
          </a:xfrm>
          <a:prstGeom prst="rect">
            <a:avLst/>
          </a:prstGeom>
          <a:noFill/>
        </p:spPr>
        <p:txBody>
          <a:bodyPr wrap="square" rtlCol="0">
            <a:spAutoFit/>
          </a:bodyPr>
          <a:lstStyle/>
          <a:p>
            <a:pPr algn="ctr"/>
            <a:r>
              <a:rPr lang="en-US" sz="2000" b="1" dirty="0">
                <a:solidFill>
                  <a:schemeClr val="accent2">
                    <a:lumMod val="50000"/>
                  </a:schemeClr>
                </a:solidFill>
                <a:latin typeface="Gurmukhi MN" panose="02020600050405020304" pitchFamily="18" charset="0"/>
                <a:cs typeface="Gurmukhi MN" panose="02020600050405020304" pitchFamily="18" charset="0"/>
              </a:rPr>
              <a:t>PREVIOUS</a:t>
            </a:r>
          </a:p>
        </p:txBody>
      </p:sp>
      <p:sp>
        <p:nvSpPr>
          <p:cNvPr id="37" name="TextBox 36">
            <a:extLst>
              <a:ext uri="{FF2B5EF4-FFF2-40B4-BE49-F238E27FC236}">
                <a16:creationId xmlns:a16="http://schemas.microsoft.com/office/drawing/2014/main" id="{F6871705-EC3F-0AD6-15FF-56C24FEAA20C}"/>
              </a:ext>
            </a:extLst>
          </p:cNvPr>
          <p:cNvSpPr txBox="1"/>
          <p:nvPr/>
        </p:nvSpPr>
        <p:spPr>
          <a:xfrm>
            <a:off x="140400" y="9571089"/>
            <a:ext cx="3853304" cy="584775"/>
          </a:xfrm>
          <a:prstGeom prst="rect">
            <a:avLst/>
          </a:prstGeom>
          <a:noFill/>
        </p:spPr>
        <p:txBody>
          <a:bodyPr wrap="square" rtlCol="0">
            <a:spAutoFit/>
          </a:bodyPr>
          <a:lstStyle/>
          <a:p>
            <a:pPr algn="ctr"/>
            <a:r>
              <a:rPr lang="en-US" sz="1600" dirty="0">
                <a:latin typeface="Courier New" panose="02070309020205020404" pitchFamily="49" charset="0"/>
                <a:cs typeface="Courier New" panose="02070309020205020404" pitchFamily="49" charset="0"/>
              </a:rPr>
              <a:t>Forget to check the duplicates</a:t>
            </a:r>
            <a:endParaRPr lang="en-US" sz="1600" b="0" i="0" u="none" strike="noStrike" dirty="0">
              <a:solidFill>
                <a:srgbClr val="000000"/>
              </a:solidFill>
              <a:effectLst/>
              <a:latin typeface="Courier New" panose="02070309020205020404" pitchFamily="49" charset="0"/>
            </a:endParaRPr>
          </a:p>
          <a:p>
            <a:pPr algn="ctr"/>
            <a:endParaRPr lang="en-US" sz="1600" dirty="0">
              <a:latin typeface="Gurmukhi MN" panose="02020600050405020304" pitchFamily="18" charset="0"/>
              <a:cs typeface="Gurmukhi MN" panose="02020600050405020304" pitchFamily="18" charset="0"/>
            </a:endParaRPr>
          </a:p>
        </p:txBody>
      </p:sp>
      <p:sp>
        <p:nvSpPr>
          <p:cNvPr id="38" name="TextBox 37">
            <a:extLst>
              <a:ext uri="{FF2B5EF4-FFF2-40B4-BE49-F238E27FC236}">
                <a16:creationId xmlns:a16="http://schemas.microsoft.com/office/drawing/2014/main" id="{2FD76558-2814-928F-4633-70A01AB3730B}"/>
              </a:ext>
            </a:extLst>
          </p:cNvPr>
          <p:cNvSpPr txBox="1"/>
          <p:nvPr/>
        </p:nvSpPr>
        <p:spPr>
          <a:xfrm>
            <a:off x="4565896" y="9076953"/>
            <a:ext cx="3853304" cy="338554"/>
          </a:xfrm>
          <a:prstGeom prst="rect">
            <a:avLst/>
          </a:prstGeom>
          <a:noFill/>
        </p:spPr>
        <p:txBody>
          <a:bodyPr wrap="square" rtlCol="0">
            <a:spAutoFit/>
          </a:bodyPr>
          <a:lstStyle/>
          <a:p>
            <a:r>
              <a:rPr lang="en-US" sz="1600" b="1" u="sng" dirty="0">
                <a:latin typeface="Courier New" panose="02070309020205020404" pitchFamily="49" charset="0"/>
                <a:cs typeface="Courier New" panose="02070309020205020404" pitchFamily="49" charset="0"/>
              </a:rPr>
              <a:t>CHECK DUPLICATE</a:t>
            </a:r>
            <a:endParaRPr lang="en-US" sz="1600" b="1" u="sng" dirty="0">
              <a:latin typeface="Gurmukhi MN" panose="02020600050405020304" pitchFamily="18" charset="0"/>
              <a:cs typeface="Gurmukhi MN" panose="02020600050405020304" pitchFamily="18" charset="0"/>
            </a:endParaRPr>
          </a:p>
        </p:txBody>
      </p:sp>
      <p:sp>
        <p:nvSpPr>
          <p:cNvPr id="39" name="TextBox 38">
            <a:extLst>
              <a:ext uri="{FF2B5EF4-FFF2-40B4-BE49-F238E27FC236}">
                <a16:creationId xmlns:a16="http://schemas.microsoft.com/office/drawing/2014/main" id="{CED5A28B-C168-7FB4-E01F-C1402B5092FB}"/>
              </a:ext>
            </a:extLst>
          </p:cNvPr>
          <p:cNvSpPr txBox="1"/>
          <p:nvPr/>
        </p:nvSpPr>
        <p:spPr>
          <a:xfrm>
            <a:off x="4565896" y="10740089"/>
            <a:ext cx="3853304" cy="338554"/>
          </a:xfrm>
          <a:prstGeom prst="rect">
            <a:avLst/>
          </a:prstGeom>
          <a:noFill/>
        </p:spPr>
        <p:txBody>
          <a:bodyPr wrap="square" rtlCol="0">
            <a:spAutoFit/>
          </a:bodyPr>
          <a:lstStyle/>
          <a:p>
            <a:r>
              <a:rPr lang="en-US" sz="1600" b="1" u="sng" dirty="0">
                <a:latin typeface="Courier New" panose="02070309020205020404" pitchFamily="49" charset="0"/>
                <a:cs typeface="Courier New" panose="02070309020205020404" pitchFamily="49" charset="0"/>
              </a:rPr>
              <a:t>REVIEW LABEL</a:t>
            </a:r>
            <a:endParaRPr lang="en-US" sz="1600" b="1" u="sng" dirty="0">
              <a:latin typeface="Gurmukhi MN" panose="02020600050405020304" pitchFamily="18" charset="0"/>
              <a:cs typeface="Gurmukhi MN" panose="02020600050405020304" pitchFamily="18" charset="0"/>
            </a:endParaRPr>
          </a:p>
        </p:txBody>
      </p:sp>
      <p:pic>
        <p:nvPicPr>
          <p:cNvPr id="41" name="Picture 40" descr="A green and orange pie chart&#10;&#10;Description automatically generated">
            <a:extLst>
              <a:ext uri="{FF2B5EF4-FFF2-40B4-BE49-F238E27FC236}">
                <a16:creationId xmlns:a16="http://schemas.microsoft.com/office/drawing/2014/main" id="{361221BA-AD80-9EF6-A033-A7F4348E65A0}"/>
              </a:ext>
            </a:extLst>
          </p:cNvPr>
          <p:cNvPicPr>
            <a:picLocks noChangeAspect="1"/>
          </p:cNvPicPr>
          <p:nvPr/>
        </p:nvPicPr>
        <p:blipFill>
          <a:blip r:embed="rId22">
            <a:extLst>
              <a:ext uri="{BEBA8EAE-BF5A-486C-A8C5-ECC9F3942E4B}">
                <a14:imgProps xmlns:a14="http://schemas.microsoft.com/office/drawing/2010/main">
                  <a14:imgLayer r:embed="rId23">
                    <a14:imgEffect>
                      <a14:colorTemperature colorTemp="1500"/>
                    </a14:imgEffect>
                    <a14:imgEffect>
                      <a14:saturation sat="0"/>
                    </a14:imgEffect>
                  </a14:imgLayer>
                </a14:imgProps>
              </a:ext>
            </a:extLst>
          </a:blip>
          <a:stretch>
            <a:fillRect/>
          </a:stretch>
        </p:blipFill>
        <p:spPr>
          <a:xfrm>
            <a:off x="452374" y="11793736"/>
            <a:ext cx="3055100" cy="2459415"/>
          </a:xfrm>
          <a:prstGeom prst="rect">
            <a:avLst/>
          </a:prstGeom>
        </p:spPr>
      </p:pic>
      <p:sp>
        <p:nvSpPr>
          <p:cNvPr id="42" name="TextBox 41">
            <a:extLst>
              <a:ext uri="{FF2B5EF4-FFF2-40B4-BE49-F238E27FC236}">
                <a16:creationId xmlns:a16="http://schemas.microsoft.com/office/drawing/2014/main" id="{84C2D9DD-B380-7D21-41AE-917297537D14}"/>
              </a:ext>
            </a:extLst>
          </p:cNvPr>
          <p:cNvSpPr txBox="1"/>
          <p:nvPr/>
        </p:nvSpPr>
        <p:spPr>
          <a:xfrm>
            <a:off x="140400" y="9076953"/>
            <a:ext cx="3853304" cy="338554"/>
          </a:xfrm>
          <a:prstGeom prst="rect">
            <a:avLst/>
          </a:prstGeom>
          <a:noFill/>
        </p:spPr>
        <p:txBody>
          <a:bodyPr wrap="square" rtlCol="0">
            <a:spAutoFit/>
          </a:bodyPr>
          <a:lstStyle/>
          <a:p>
            <a:r>
              <a:rPr lang="en-US" sz="1600" b="1" u="sng" dirty="0">
                <a:latin typeface="Courier New" panose="02070309020205020404" pitchFamily="49" charset="0"/>
                <a:cs typeface="Courier New" panose="02070309020205020404" pitchFamily="49" charset="0"/>
              </a:rPr>
              <a:t>CHECK DUPLICATE</a:t>
            </a:r>
            <a:endParaRPr lang="en-US" sz="1600" b="1" u="sng" dirty="0">
              <a:latin typeface="Gurmukhi MN" panose="02020600050405020304" pitchFamily="18" charset="0"/>
              <a:cs typeface="Gurmukhi MN" panose="02020600050405020304" pitchFamily="18" charset="0"/>
            </a:endParaRPr>
          </a:p>
        </p:txBody>
      </p:sp>
      <p:sp>
        <p:nvSpPr>
          <p:cNvPr id="43" name="TextBox 42">
            <a:extLst>
              <a:ext uri="{FF2B5EF4-FFF2-40B4-BE49-F238E27FC236}">
                <a16:creationId xmlns:a16="http://schemas.microsoft.com/office/drawing/2014/main" id="{F31C37B8-E901-0374-BD52-F0056F1C39E6}"/>
              </a:ext>
            </a:extLst>
          </p:cNvPr>
          <p:cNvSpPr txBox="1"/>
          <p:nvPr/>
        </p:nvSpPr>
        <p:spPr>
          <a:xfrm>
            <a:off x="110521" y="10739468"/>
            <a:ext cx="3853304" cy="338554"/>
          </a:xfrm>
          <a:prstGeom prst="rect">
            <a:avLst/>
          </a:prstGeom>
          <a:noFill/>
        </p:spPr>
        <p:txBody>
          <a:bodyPr wrap="square" rtlCol="0">
            <a:spAutoFit/>
          </a:bodyPr>
          <a:lstStyle/>
          <a:p>
            <a:r>
              <a:rPr lang="en-US" sz="1600" b="1" u="sng" dirty="0">
                <a:latin typeface="Courier New" panose="02070309020205020404" pitchFamily="49" charset="0"/>
                <a:cs typeface="Courier New" panose="02070309020205020404" pitchFamily="49" charset="0"/>
              </a:rPr>
              <a:t>REVIEW LABEL</a:t>
            </a:r>
            <a:endParaRPr lang="en-US" sz="1600" b="1" u="sng" dirty="0">
              <a:latin typeface="Gurmukhi MN" panose="02020600050405020304" pitchFamily="18" charset="0"/>
              <a:cs typeface="Gurmukhi MN" panose="02020600050405020304" pitchFamily="18" charset="0"/>
            </a:endParaRPr>
          </a:p>
        </p:txBody>
      </p:sp>
      <p:sp>
        <p:nvSpPr>
          <p:cNvPr id="44" name="TextBox 43">
            <a:extLst>
              <a:ext uri="{FF2B5EF4-FFF2-40B4-BE49-F238E27FC236}">
                <a16:creationId xmlns:a16="http://schemas.microsoft.com/office/drawing/2014/main" id="{CF0941BB-FD0C-EF59-7222-64E7A5595EB2}"/>
              </a:ext>
            </a:extLst>
          </p:cNvPr>
          <p:cNvSpPr txBox="1"/>
          <p:nvPr/>
        </p:nvSpPr>
        <p:spPr>
          <a:xfrm>
            <a:off x="0" y="11030644"/>
            <a:ext cx="4385379" cy="584775"/>
          </a:xfrm>
          <a:prstGeom prst="rect">
            <a:avLst/>
          </a:prstGeom>
          <a:noFill/>
        </p:spPr>
        <p:txBody>
          <a:bodyPr wrap="square" rtlCol="0">
            <a:spAutoFit/>
          </a:bodyPr>
          <a:lstStyle/>
          <a:p>
            <a:r>
              <a:rPr lang="en-US" sz="1600" spc="-150" dirty="0">
                <a:latin typeface="Courier New" panose="02070309020205020404" pitchFamily="49" charset="0"/>
                <a:cs typeface="Courier New" panose="02070309020205020404" pitchFamily="49" charset="0"/>
              </a:rPr>
              <a:t>Label 1 (‘Positive’) for rating 5 stars, and label 0 (’Negative’) for otherwise</a:t>
            </a:r>
            <a:endParaRPr lang="en-US" sz="1600" spc="-150" dirty="0">
              <a:latin typeface="Gurmukhi MN" panose="02020600050405020304" pitchFamily="18" charset="0"/>
              <a:cs typeface="Gurmukhi MN" panose="02020600050405020304" pitchFamily="18" charset="0"/>
            </a:endParaRPr>
          </a:p>
        </p:txBody>
      </p:sp>
      <p:sp>
        <p:nvSpPr>
          <p:cNvPr id="2" name="TextBox 1">
            <a:extLst>
              <a:ext uri="{FF2B5EF4-FFF2-40B4-BE49-F238E27FC236}">
                <a16:creationId xmlns:a16="http://schemas.microsoft.com/office/drawing/2014/main" id="{6506D317-F58B-5E0D-D4C8-E618C4337051}"/>
              </a:ext>
            </a:extLst>
          </p:cNvPr>
          <p:cNvSpPr txBox="1"/>
          <p:nvPr/>
        </p:nvSpPr>
        <p:spPr>
          <a:xfrm>
            <a:off x="4385380" y="11041551"/>
            <a:ext cx="5468300" cy="584775"/>
          </a:xfrm>
          <a:prstGeom prst="rect">
            <a:avLst/>
          </a:prstGeom>
          <a:noFill/>
        </p:spPr>
        <p:txBody>
          <a:bodyPr wrap="square" rtlCol="0">
            <a:spAutoFit/>
          </a:bodyPr>
          <a:lstStyle/>
          <a:p>
            <a:r>
              <a:rPr lang="en-US" sz="1600" spc="-150" dirty="0">
                <a:latin typeface="Courier New" panose="02070309020205020404" pitchFamily="49" charset="0"/>
                <a:cs typeface="Courier New" panose="02070309020205020404" pitchFamily="49" charset="0"/>
              </a:rPr>
              <a:t>Label 1 (‘Positive’) for rating 3 stars and above, </a:t>
            </a:r>
          </a:p>
          <a:p>
            <a:r>
              <a:rPr lang="en-US" sz="1600" spc="-150" dirty="0">
                <a:latin typeface="Courier New" panose="02070309020205020404" pitchFamily="49" charset="0"/>
                <a:cs typeface="Courier New" panose="02070309020205020404" pitchFamily="49" charset="0"/>
              </a:rPr>
              <a:t>and label 0 (’Negative’) for otherwise</a:t>
            </a:r>
            <a:endParaRPr lang="en-US" sz="1600" spc="-150" dirty="0">
              <a:latin typeface="Gurmukhi MN" panose="02020600050405020304" pitchFamily="18" charset="0"/>
              <a:cs typeface="Gurmukhi MN" panose="02020600050405020304" pitchFamily="18" charset="0"/>
            </a:endParaRPr>
          </a:p>
        </p:txBody>
      </p:sp>
      <p:pic>
        <p:nvPicPr>
          <p:cNvPr id="9" name="Picture 8" descr="A pie chart with a green and orange circle&#10;&#10;Description automatically generated">
            <a:extLst>
              <a:ext uri="{FF2B5EF4-FFF2-40B4-BE49-F238E27FC236}">
                <a16:creationId xmlns:a16="http://schemas.microsoft.com/office/drawing/2014/main" id="{86B7BD6A-7717-19A4-2575-A9C0A305D492}"/>
              </a:ext>
            </a:extLst>
          </p:cNvPr>
          <p:cNvPicPr>
            <a:picLocks noChangeAspect="1"/>
          </p:cNvPicPr>
          <p:nvPr/>
        </p:nvPicPr>
        <p:blipFill>
          <a:blip r:embed="rId24"/>
          <a:stretch>
            <a:fillRect/>
          </a:stretch>
        </p:blipFill>
        <p:spPr>
          <a:xfrm>
            <a:off x="6013987" y="11694849"/>
            <a:ext cx="2312373" cy="2455406"/>
          </a:xfrm>
          <a:prstGeom prst="rect">
            <a:avLst/>
          </a:prstGeom>
        </p:spPr>
      </p:pic>
      <p:sp>
        <p:nvSpPr>
          <p:cNvPr id="8" name="TextBox 7">
            <a:extLst>
              <a:ext uri="{FF2B5EF4-FFF2-40B4-BE49-F238E27FC236}">
                <a16:creationId xmlns:a16="http://schemas.microsoft.com/office/drawing/2014/main" id="{F0523C9A-DA01-EACD-9544-F94337356A87}"/>
              </a:ext>
            </a:extLst>
          </p:cNvPr>
          <p:cNvSpPr txBox="1"/>
          <p:nvPr/>
        </p:nvSpPr>
        <p:spPr>
          <a:xfrm>
            <a:off x="140400" y="1801500"/>
            <a:ext cx="3853304" cy="338554"/>
          </a:xfrm>
          <a:prstGeom prst="rect">
            <a:avLst/>
          </a:prstGeom>
          <a:noFill/>
        </p:spPr>
        <p:txBody>
          <a:bodyPr wrap="square" rtlCol="0">
            <a:spAutoFit/>
          </a:bodyPr>
          <a:lstStyle/>
          <a:p>
            <a:r>
              <a:rPr lang="en-US" sz="1600" b="1" u="sng" dirty="0">
                <a:latin typeface="Courier New" panose="02070309020205020404" pitchFamily="49" charset="0"/>
                <a:cs typeface="Courier New" panose="02070309020205020404" pitchFamily="49" charset="0"/>
              </a:rPr>
              <a:t>MODIFY THE STOPWORDS</a:t>
            </a:r>
            <a:endParaRPr lang="en-US" sz="1600" b="1" u="sng" dirty="0">
              <a:latin typeface="Gurmukhi MN" panose="02020600050405020304" pitchFamily="18" charset="0"/>
              <a:cs typeface="Gurmukhi MN" panose="02020600050405020304" pitchFamily="18" charset="0"/>
            </a:endParaRPr>
          </a:p>
        </p:txBody>
      </p:sp>
      <p:pic>
        <p:nvPicPr>
          <p:cNvPr id="46" name="Picture 45" descr="A screen shot of a computer code&#10;&#10;Description automatically generated">
            <a:extLst>
              <a:ext uri="{FF2B5EF4-FFF2-40B4-BE49-F238E27FC236}">
                <a16:creationId xmlns:a16="http://schemas.microsoft.com/office/drawing/2014/main" id="{4591235A-02E7-A080-20AC-2C92DD8A4EBB}"/>
              </a:ext>
            </a:extLst>
          </p:cNvPr>
          <p:cNvPicPr>
            <a:picLocks noChangeAspect="1"/>
          </p:cNvPicPr>
          <p:nvPr/>
        </p:nvPicPr>
        <p:blipFill>
          <a:blip r:embed="rId25"/>
          <a:stretch>
            <a:fillRect/>
          </a:stretch>
        </p:blipFill>
        <p:spPr>
          <a:xfrm>
            <a:off x="2235640" y="2512034"/>
            <a:ext cx="7040871" cy="3697988"/>
          </a:xfrm>
          <a:prstGeom prst="rect">
            <a:avLst/>
          </a:prstGeom>
          <a:ln>
            <a:solidFill>
              <a:schemeClr val="accent6">
                <a:lumMod val="75000"/>
              </a:schemeClr>
            </a:solidFill>
          </a:ln>
        </p:spPr>
      </p:pic>
      <p:sp>
        <p:nvSpPr>
          <p:cNvPr id="10" name="TextBox 9">
            <a:extLst>
              <a:ext uri="{FF2B5EF4-FFF2-40B4-BE49-F238E27FC236}">
                <a16:creationId xmlns:a16="http://schemas.microsoft.com/office/drawing/2014/main" id="{16D4BC63-855C-4761-42F1-7A0CF559563A}"/>
              </a:ext>
            </a:extLst>
          </p:cNvPr>
          <p:cNvSpPr txBox="1"/>
          <p:nvPr/>
        </p:nvSpPr>
        <p:spPr>
          <a:xfrm>
            <a:off x="1149081" y="3944500"/>
            <a:ext cx="1174133" cy="523220"/>
          </a:xfrm>
          <a:prstGeom prst="rect">
            <a:avLst/>
          </a:prstGeom>
          <a:noFill/>
        </p:spPr>
        <p:txBody>
          <a:bodyPr wrap="square" rtlCol="0">
            <a:spAutoFit/>
          </a:bodyPr>
          <a:lstStyle/>
          <a:p>
            <a:r>
              <a:rPr lang="en-US" sz="2800" b="1" dirty="0">
                <a:solidFill>
                  <a:srgbClr val="FF0000"/>
                </a:solidFill>
                <a:latin typeface="Courier New" panose="02070309020205020404" pitchFamily="49" charset="0"/>
                <a:cs typeface="Courier New" panose="02070309020205020404" pitchFamily="49" charset="0"/>
              </a:rPr>
              <a:t>1</a:t>
            </a:r>
          </a:p>
        </p:txBody>
      </p:sp>
    </p:spTree>
    <p:extLst>
      <p:ext uri="{BB962C8B-B14F-4D97-AF65-F5344CB8AC3E}">
        <p14:creationId xmlns:p14="http://schemas.microsoft.com/office/powerpoint/2010/main" val="3637275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repeatCount="indefinite" fill="hold" nodeType="clickEffect">
                                  <p:stCondLst>
                                    <p:cond delay="0"/>
                                  </p:stCondLst>
                                  <p:endCondLst>
                                    <p:cond evt="onNext" delay="0">
                                      <p:tgtEl>
                                        <p:sldTgt/>
                                      </p:tgtEl>
                                    </p:cond>
                                  </p:end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par>
                                <p:cTn id="11" presetID="23" presetClass="entr" presetSubtype="16" repeatCount="indefinite" fill="hold" nodeType="withEffect">
                                  <p:stCondLst>
                                    <p:cond delay="0"/>
                                  </p:stCondLst>
                                  <p:endCondLst>
                                    <p:cond evt="onNext" delay="0">
                                      <p:tgtEl>
                                        <p:sldTgt/>
                                      </p:tgtEl>
                                    </p:cond>
                                  </p:endCondLst>
                                  <p:childTnLst>
                                    <p:set>
                                      <p:cBhvr>
                                        <p:cTn id="12" dur="1" fill="hold">
                                          <p:stCondLst>
                                            <p:cond delay="0"/>
                                          </p:stCondLst>
                                        </p:cTn>
                                        <p:tgtEl>
                                          <p:spTgt spid="16"/>
                                        </p:tgtEl>
                                        <p:attrNameLst>
                                          <p:attrName>style.visibility</p:attrName>
                                        </p:attrNameLst>
                                      </p:cBhvr>
                                      <p:to>
                                        <p:strVal val="visible"/>
                                      </p:to>
                                    </p:set>
                                    <p:anim calcmode="lin" valueType="num">
                                      <p:cBhvr>
                                        <p:cTn id="13" dur="1250" fill="hold"/>
                                        <p:tgtEl>
                                          <p:spTgt spid="16"/>
                                        </p:tgtEl>
                                        <p:attrNameLst>
                                          <p:attrName>ppt_w</p:attrName>
                                        </p:attrNameLst>
                                      </p:cBhvr>
                                      <p:tavLst>
                                        <p:tav tm="0">
                                          <p:val>
                                            <p:fltVal val="0"/>
                                          </p:val>
                                        </p:tav>
                                        <p:tav tm="100000">
                                          <p:val>
                                            <p:strVal val="#ppt_w"/>
                                          </p:val>
                                        </p:tav>
                                      </p:tavLst>
                                    </p:anim>
                                    <p:anim calcmode="lin" valueType="num">
                                      <p:cBhvr>
                                        <p:cTn id="14" dur="1250" fill="hold"/>
                                        <p:tgtEl>
                                          <p:spTgt spid="16"/>
                                        </p:tgtEl>
                                        <p:attrNameLst>
                                          <p:attrName>ppt_h</p:attrName>
                                        </p:attrNameLst>
                                      </p:cBhvr>
                                      <p:tavLst>
                                        <p:tav tm="0">
                                          <p:val>
                                            <p:fltVal val="0"/>
                                          </p:val>
                                        </p:tav>
                                        <p:tav tm="100000">
                                          <p:val>
                                            <p:strVal val="#ppt_h"/>
                                          </p:val>
                                        </p:tav>
                                      </p:tavLst>
                                    </p:anim>
                                  </p:childTnLst>
                                </p:cTn>
                              </p:par>
                              <p:par>
                                <p:cTn id="15" presetID="23" presetClass="entr" presetSubtype="16" repeatCount="indefinite" fill="hold" nodeType="withEffect">
                                  <p:stCondLst>
                                    <p:cond delay="0"/>
                                  </p:stCondLst>
                                  <p:endCondLst>
                                    <p:cond evt="onNext" delay="0">
                                      <p:tgtEl>
                                        <p:sldTgt/>
                                      </p:tgtEl>
                                    </p:cond>
                                  </p:endCondLst>
                                  <p:childTnLst>
                                    <p:set>
                                      <p:cBhvr>
                                        <p:cTn id="16" dur="1" fill="hold">
                                          <p:stCondLst>
                                            <p:cond delay="0"/>
                                          </p:stCondLst>
                                        </p:cTn>
                                        <p:tgtEl>
                                          <p:spTgt spid="21"/>
                                        </p:tgtEl>
                                        <p:attrNameLst>
                                          <p:attrName>style.visibility</p:attrName>
                                        </p:attrNameLst>
                                      </p:cBhvr>
                                      <p:to>
                                        <p:strVal val="visible"/>
                                      </p:to>
                                    </p:set>
                                    <p:anim calcmode="lin" valueType="num">
                                      <p:cBhvr>
                                        <p:cTn id="17" dur="2000" fill="hold"/>
                                        <p:tgtEl>
                                          <p:spTgt spid="21"/>
                                        </p:tgtEl>
                                        <p:attrNameLst>
                                          <p:attrName>ppt_w</p:attrName>
                                        </p:attrNameLst>
                                      </p:cBhvr>
                                      <p:tavLst>
                                        <p:tav tm="0">
                                          <p:val>
                                            <p:fltVal val="0"/>
                                          </p:val>
                                        </p:tav>
                                        <p:tav tm="100000">
                                          <p:val>
                                            <p:strVal val="#ppt_w"/>
                                          </p:val>
                                        </p:tav>
                                      </p:tavLst>
                                    </p:anim>
                                    <p:anim calcmode="lin" valueType="num">
                                      <p:cBhvr>
                                        <p:cTn id="18" dur="2000" fill="hold"/>
                                        <p:tgtEl>
                                          <p:spTgt spid="21"/>
                                        </p:tgtEl>
                                        <p:attrNameLst>
                                          <p:attrName>ppt_h</p:attrName>
                                        </p:attrNameLst>
                                      </p:cBhvr>
                                      <p:tavLst>
                                        <p:tav tm="0">
                                          <p:val>
                                            <p:fltVal val="0"/>
                                          </p:val>
                                        </p:tav>
                                        <p:tav tm="100000">
                                          <p:val>
                                            <p:strVal val="#ppt_h"/>
                                          </p:val>
                                        </p:tav>
                                      </p:tavLst>
                                    </p:anim>
                                  </p:childTnLst>
                                </p:cTn>
                              </p:par>
                              <p:par>
                                <p:cTn id="19" presetID="23" presetClass="entr" presetSubtype="16" repeatCount="indefinite" fill="hold" nodeType="withEffect">
                                  <p:stCondLst>
                                    <p:cond delay="0"/>
                                  </p:stCondLst>
                                  <p:endCondLst>
                                    <p:cond evt="onNext" delay="0">
                                      <p:tgtEl>
                                        <p:sldTgt/>
                                      </p:tgtEl>
                                    </p:cond>
                                  </p:endCondLst>
                                  <p:childTnLst>
                                    <p:set>
                                      <p:cBhvr>
                                        <p:cTn id="20" dur="1" fill="hold">
                                          <p:stCondLst>
                                            <p:cond delay="0"/>
                                          </p:stCondLst>
                                        </p:cTn>
                                        <p:tgtEl>
                                          <p:spTgt spid="18"/>
                                        </p:tgtEl>
                                        <p:attrNameLst>
                                          <p:attrName>style.visibility</p:attrName>
                                        </p:attrNameLst>
                                      </p:cBhvr>
                                      <p:to>
                                        <p:strVal val="visible"/>
                                      </p:to>
                                    </p:set>
                                    <p:anim calcmode="lin" valueType="num">
                                      <p:cBhvr>
                                        <p:cTn id="21" dur="3000" fill="hold"/>
                                        <p:tgtEl>
                                          <p:spTgt spid="18"/>
                                        </p:tgtEl>
                                        <p:attrNameLst>
                                          <p:attrName>ppt_w</p:attrName>
                                        </p:attrNameLst>
                                      </p:cBhvr>
                                      <p:tavLst>
                                        <p:tav tm="0">
                                          <p:val>
                                            <p:fltVal val="0"/>
                                          </p:val>
                                        </p:tav>
                                        <p:tav tm="100000">
                                          <p:val>
                                            <p:strVal val="#ppt_w"/>
                                          </p:val>
                                        </p:tav>
                                      </p:tavLst>
                                    </p:anim>
                                    <p:anim calcmode="lin" valueType="num">
                                      <p:cBhvr>
                                        <p:cTn id="22" dur="3000" fill="hold"/>
                                        <p:tgtEl>
                                          <p:spTgt spid="18"/>
                                        </p:tgtEl>
                                        <p:attrNameLst>
                                          <p:attrName>ppt_h</p:attrName>
                                        </p:attrNameLst>
                                      </p:cBhvr>
                                      <p:tavLst>
                                        <p:tav tm="0">
                                          <p:val>
                                            <p:fltVal val="0"/>
                                          </p:val>
                                        </p:tav>
                                        <p:tav tm="100000">
                                          <p:val>
                                            <p:strVal val="#ppt_h"/>
                                          </p:val>
                                        </p:tav>
                                      </p:tavLst>
                                    </p:anim>
                                  </p:childTnLst>
                                </p:cTn>
                              </p:par>
                              <p:par>
                                <p:cTn id="23" presetID="23" presetClass="entr" presetSubtype="16" repeatCount="indefinite" nodeType="withEffect">
                                  <p:stCondLst>
                                    <p:cond delay="0"/>
                                  </p:stCondLst>
                                  <p:endCondLst>
                                    <p:cond evt="onNext" delay="0">
                                      <p:tgtEl>
                                        <p:sldTgt/>
                                      </p:tgtEl>
                                    </p:cond>
                                  </p:endCondLst>
                                  <p:childTnLst>
                                    <p:set>
                                      <p:cBhvr>
                                        <p:cTn id="24" dur="1" fill="hold">
                                          <p:stCondLst>
                                            <p:cond delay="0"/>
                                          </p:stCondLst>
                                        </p:cTn>
                                        <p:tgtEl>
                                          <p:spTgt spid="20"/>
                                        </p:tgtEl>
                                        <p:attrNameLst>
                                          <p:attrName>style.visibility</p:attrName>
                                        </p:attrNameLst>
                                      </p:cBhvr>
                                      <p:to>
                                        <p:strVal val="visible"/>
                                      </p:to>
                                    </p:set>
                                    <p:anim calcmode="lin" valueType="num">
                                      <p:cBhvr>
                                        <p:cTn id="25" dur="3000" fill="hold"/>
                                        <p:tgtEl>
                                          <p:spTgt spid="20"/>
                                        </p:tgtEl>
                                        <p:attrNameLst>
                                          <p:attrName>ppt_w</p:attrName>
                                        </p:attrNameLst>
                                      </p:cBhvr>
                                      <p:tavLst>
                                        <p:tav tm="0">
                                          <p:val>
                                            <p:fltVal val="0"/>
                                          </p:val>
                                        </p:tav>
                                        <p:tav tm="100000">
                                          <p:val>
                                            <p:strVal val="#ppt_w"/>
                                          </p:val>
                                        </p:tav>
                                      </p:tavLst>
                                    </p:anim>
                                    <p:anim calcmode="lin" valueType="num">
                                      <p:cBhvr>
                                        <p:cTn id="26" dur="3000" fill="hold"/>
                                        <p:tgtEl>
                                          <p:spTgt spid="20"/>
                                        </p:tgtEl>
                                        <p:attrNameLst>
                                          <p:attrName>ppt_h</p:attrName>
                                        </p:attrNameLst>
                                      </p:cBhvr>
                                      <p:tavLst>
                                        <p:tav tm="0">
                                          <p:val>
                                            <p:fltVal val="0"/>
                                          </p:val>
                                        </p:tav>
                                        <p:tav tm="100000">
                                          <p:val>
                                            <p:strVal val="#ppt_h"/>
                                          </p:val>
                                        </p:tav>
                                      </p:tavLst>
                                    </p:anim>
                                  </p:childTnLst>
                                </p:cTn>
                              </p:par>
                              <p:par>
                                <p:cTn id="27" presetID="23" presetClass="entr" presetSubtype="16" repeatCount="indefinite" fill="hold" nodeType="withEffect">
                                  <p:stCondLst>
                                    <p:cond delay="500"/>
                                  </p:stCondLst>
                                  <p:endCondLst>
                                    <p:cond evt="onNext" delay="0">
                                      <p:tgtEl>
                                        <p:sldTgt/>
                                      </p:tgtEl>
                                    </p:cond>
                                  </p:endCondLst>
                                  <p:childTnLst>
                                    <p:set>
                                      <p:cBhvr>
                                        <p:cTn id="28" dur="1" fill="hold">
                                          <p:stCondLst>
                                            <p:cond delay="0"/>
                                          </p:stCondLst>
                                        </p:cTn>
                                        <p:tgtEl>
                                          <p:spTgt spid="14"/>
                                        </p:tgtEl>
                                        <p:attrNameLst>
                                          <p:attrName>style.visibility</p:attrName>
                                        </p:attrNameLst>
                                      </p:cBhvr>
                                      <p:to>
                                        <p:strVal val="visible"/>
                                      </p:to>
                                    </p:set>
                                    <p:anim calcmode="lin" valueType="num">
                                      <p:cBhvr>
                                        <p:cTn id="29" dur="2000" fill="hold"/>
                                        <p:tgtEl>
                                          <p:spTgt spid="14"/>
                                        </p:tgtEl>
                                        <p:attrNameLst>
                                          <p:attrName>ppt_w</p:attrName>
                                        </p:attrNameLst>
                                      </p:cBhvr>
                                      <p:tavLst>
                                        <p:tav tm="0">
                                          <p:val>
                                            <p:fltVal val="0"/>
                                          </p:val>
                                        </p:tav>
                                        <p:tav tm="100000">
                                          <p:val>
                                            <p:strVal val="#ppt_w"/>
                                          </p:val>
                                        </p:tav>
                                      </p:tavLst>
                                    </p:anim>
                                    <p:anim calcmode="lin" valueType="num">
                                      <p:cBhvr>
                                        <p:cTn id="30" dur="2000" fill="hold"/>
                                        <p:tgtEl>
                                          <p:spTgt spid="14"/>
                                        </p:tgtEl>
                                        <p:attrNameLst>
                                          <p:attrName>ppt_h</p:attrName>
                                        </p:attrNameLst>
                                      </p:cBhvr>
                                      <p:tavLst>
                                        <p:tav tm="0">
                                          <p:val>
                                            <p:fltVal val="0"/>
                                          </p:val>
                                        </p:tav>
                                        <p:tav tm="100000">
                                          <p:val>
                                            <p:strVal val="#ppt_h"/>
                                          </p:val>
                                        </p:tav>
                                      </p:tavLst>
                                    </p:anim>
                                  </p:childTnLst>
                                </p:cTn>
                              </p:par>
                              <p:par>
                                <p:cTn id="31" presetID="23" presetClass="entr" presetSubtype="16" repeatCount="indefinite" fill="hold" nodeType="withEffect">
                                  <p:stCondLst>
                                    <p:cond delay="0"/>
                                  </p:stCondLst>
                                  <p:endCondLst>
                                    <p:cond evt="onNext" delay="0">
                                      <p:tgtEl>
                                        <p:sldTgt/>
                                      </p:tgtEl>
                                    </p:cond>
                                  </p:endCondLst>
                                  <p:childTnLst>
                                    <p:set>
                                      <p:cBhvr>
                                        <p:cTn id="32" dur="1" fill="hold">
                                          <p:stCondLst>
                                            <p:cond delay="0"/>
                                          </p:stCondLst>
                                        </p:cTn>
                                        <p:tgtEl>
                                          <p:spTgt spid="19"/>
                                        </p:tgtEl>
                                        <p:attrNameLst>
                                          <p:attrName>style.visibility</p:attrName>
                                        </p:attrNameLst>
                                      </p:cBhvr>
                                      <p:to>
                                        <p:strVal val="visible"/>
                                      </p:to>
                                    </p:set>
                                    <p:anim calcmode="lin" valueType="num">
                                      <p:cBhvr>
                                        <p:cTn id="33" dur="1000" fill="hold"/>
                                        <p:tgtEl>
                                          <p:spTgt spid="19"/>
                                        </p:tgtEl>
                                        <p:attrNameLst>
                                          <p:attrName>ppt_w</p:attrName>
                                        </p:attrNameLst>
                                      </p:cBhvr>
                                      <p:tavLst>
                                        <p:tav tm="0">
                                          <p:val>
                                            <p:fltVal val="0"/>
                                          </p:val>
                                        </p:tav>
                                        <p:tav tm="100000">
                                          <p:val>
                                            <p:strVal val="#ppt_w"/>
                                          </p:val>
                                        </p:tav>
                                      </p:tavLst>
                                    </p:anim>
                                    <p:anim calcmode="lin" valueType="num">
                                      <p:cBhvr>
                                        <p:cTn id="34" dur="1000" fill="hold"/>
                                        <p:tgtEl>
                                          <p:spTgt spid="19"/>
                                        </p:tgtEl>
                                        <p:attrNameLst>
                                          <p:attrName>ppt_h</p:attrName>
                                        </p:attrNameLst>
                                      </p:cBhvr>
                                      <p:tavLst>
                                        <p:tav tm="0">
                                          <p:val>
                                            <p:fltVal val="0"/>
                                          </p:val>
                                        </p:tav>
                                        <p:tav tm="100000">
                                          <p:val>
                                            <p:strVal val="#ppt_h"/>
                                          </p:val>
                                        </p:tav>
                                      </p:tavLst>
                                    </p:anim>
                                  </p:childTnLst>
                                </p:cTn>
                              </p:par>
                              <p:par>
                                <p:cTn id="35" presetID="23" presetClass="entr" presetSubtype="16" repeatCount="indefinite" fill="hold" nodeType="withEffect">
                                  <p:stCondLst>
                                    <p:cond delay="0"/>
                                  </p:stCondLst>
                                  <p:endCondLst>
                                    <p:cond evt="onNext" delay="0">
                                      <p:tgtEl>
                                        <p:sldTgt/>
                                      </p:tgtEl>
                                    </p:cond>
                                  </p:endCondLst>
                                  <p:childTnLst>
                                    <p:set>
                                      <p:cBhvr>
                                        <p:cTn id="36" dur="1" fill="hold">
                                          <p:stCondLst>
                                            <p:cond delay="0"/>
                                          </p:stCondLst>
                                        </p:cTn>
                                        <p:tgtEl>
                                          <p:spTgt spid="22"/>
                                        </p:tgtEl>
                                        <p:attrNameLst>
                                          <p:attrName>style.visibility</p:attrName>
                                        </p:attrNameLst>
                                      </p:cBhvr>
                                      <p:to>
                                        <p:strVal val="visible"/>
                                      </p:to>
                                    </p:set>
                                    <p:anim calcmode="lin" valueType="num">
                                      <p:cBhvr>
                                        <p:cTn id="37" dur="1000" fill="hold"/>
                                        <p:tgtEl>
                                          <p:spTgt spid="22"/>
                                        </p:tgtEl>
                                        <p:attrNameLst>
                                          <p:attrName>ppt_w</p:attrName>
                                        </p:attrNameLst>
                                      </p:cBhvr>
                                      <p:tavLst>
                                        <p:tav tm="0">
                                          <p:val>
                                            <p:fltVal val="0"/>
                                          </p:val>
                                        </p:tav>
                                        <p:tav tm="100000">
                                          <p:val>
                                            <p:strVal val="#ppt_w"/>
                                          </p:val>
                                        </p:tav>
                                      </p:tavLst>
                                    </p:anim>
                                    <p:anim calcmode="lin" valueType="num">
                                      <p:cBhvr>
                                        <p:cTn id="38" dur="1000" fill="hold"/>
                                        <p:tgtEl>
                                          <p:spTgt spid="22"/>
                                        </p:tgtEl>
                                        <p:attrNameLst>
                                          <p:attrName>ppt_h</p:attrName>
                                        </p:attrNameLst>
                                      </p:cBhvr>
                                      <p:tavLst>
                                        <p:tav tm="0">
                                          <p:val>
                                            <p:fltVal val="0"/>
                                          </p:val>
                                        </p:tav>
                                        <p:tav tm="100000">
                                          <p:val>
                                            <p:strVal val="#ppt_h"/>
                                          </p:val>
                                        </p:tav>
                                      </p:tavLst>
                                    </p:anim>
                                  </p:childTnLst>
                                </p:cTn>
                              </p:par>
                              <p:par>
                                <p:cTn id="39" presetID="23" presetClass="entr" presetSubtype="16" repeatCount="indefinite" fill="hold" nodeType="withEffect">
                                  <p:stCondLst>
                                    <p:cond delay="0"/>
                                  </p:stCondLst>
                                  <p:endCondLst>
                                    <p:cond evt="onNext" delay="0">
                                      <p:tgtEl>
                                        <p:sldTgt/>
                                      </p:tgtEl>
                                    </p:cond>
                                  </p:endCondLst>
                                  <p:childTnLst>
                                    <p:set>
                                      <p:cBhvr>
                                        <p:cTn id="40" dur="1" fill="hold">
                                          <p:stCondLst>
                                            <p:cond delay="0"/>
                                          </p:stCondLst>
                                        </p:cTn>
                                        <p:tgtEl>
                                          <p:spTgt spid="17"/>
                                        </p:tgtEl>
                                        <p:attrNameLst>
                                          <p:attrName>style.visibility</p:attrName>
                                        </p:attrNameLst>
                                      </p:cBhvr>
                                      <p:to>
                                        <p:strVal val="visible"/>
                                      </p:to>
                                    </p:set>
                                    <p:anim calcmode="lin" valueType="num">
                                      <p:cBhvr>
                                        <p:cTn id="41" dur="2000" fill="hold"/>
                                        <p:tgtEl>
                                          <p:spTgt spid="17"/>
                                        </p:tgtEl>
                                        <p:attrNameLst>
                                          <p:attrName>ppt_w</p:attrName>
                                        </p:attrNameLst>
                                      </p:cBhvr>
                                      <p:tavLst>
                                        <p:tav tm="0">
                                          <p:val>
                                            <p:fltVal val="0"/>
                                          </p:val>
                                        </p:tav>
                                        <p:tav tm="100000">
                                          <p:val>
                                            <p:strVal val="#ppt_w"/>
                                          </p:val>
                                        </p:tav>
                                      </p:tavLst>
                                    </p:anim>
                                    <p:anim calcmode="lin" valueType="num">
                                      <p:cBhvr>
                                        <p:cTn id="42" dur="2000" fill="hold"/>
                                        <p:tgtEl>
                                          <p:spTgt spid="17"/>
                                        </p:tgtEl>
                                        <p:attrNameLst>
                                          <p:attrName>ppt_h</p:attrName>
                                        </p:attrNameLst>
                                      </p:cBhvr>
                                      <p:tavLst>
                                        <p:tav tm="0">
                                          <p:val>
                                            <p:fltVal val="0"/>
                                          </p:val>
                                        </p:tav>
                                        <p:tav tm="100000">
                                          <p:val>
                                            <p:strVal val="#ppt_h"/>
                                          </p:val>
                                        </p:tav>
                                      </p:tavLst>
                                    </p:anim>
                                  </p:childTnLst>
                                </p:cTn>
                              </p:par>
                              <p:par>
                                <p:cTn id="43" presetID="23" presetClass="entr" presetSubtype="16" repeatCount="indefinite" fill="hold" nodeType="withEffect">
                                  <p:stCondLst>
                                    <p:cond delay="500"/>
                                  </p:stCondLst>
                                  <p:endCondLst>
                                    <p:cond evt="onNext" delay="0">
                                      <p:tgtEl>
                                        <p:sldTgt/>
                                      </p:tgtEl>
                                    </p:cond>
                                  </p:endCondLst>
                                  <p:childTnLst>
                                    <p:set>
                                      <p:cBhvr>
                                        <p:cTn id="44" dur="1" fill="hold">
                                          <p:stCondLst>
                                            <p:cond delay="0"/>
                                          </p:stCondLst>
                                        </p:cTn>
                                        <p:tgtEl>
                                          <p:spTgt spid="22"/>
                                        </p:tgtEl>
                                        <p:attrNameLst>
                                          <p:attrName>style.visibility</p:attrName>
                                        </p:attrNameLst>
                                      </p:cBhvr>
                                      <p:to>
                                        <p:strVal val="visible"/>
                                      </p:to>
                                    </p:set>
                                    <p:anim calcmode="lin" valueType="num">
                                      <p:cBhvr>
                                        <p:cTn id="45" dur="3000" fill="hold"/>
                                        <p:tgtEl>
                                          <p:spTgt spid="22"/>
                                        </p:tgtEl>
                                        <p:attrNameLst>
                                          <p:attrName>ppt_w</p:attrName>
                                        </p:attrNameLst>
                                      </p:cBhvr>
                                      <p:tavLst>
                                        <p:tav tm="0">
                                          <p:val>
                                            <p:fltVal val="0"/>
                                          </p:val>
                                        </p:tav>
                                        <p:tav tm="100000">
                                          <p:val>
                                            <p:strVal val="#ppt_w"/>
                                          </p:val>
                                        </p:tav>
                                      </p:tavLst>
                                    </p:anim>
                                    <p:anim calcmode="lin" valueType="num">
                                      <p:cBhvr>
                                        <p:cTn id="46" dur="3000" fill="hold"/>
                                        <p:tgtEl>
                                          <p:spTgt spid="22"/>
                                        </p:tgtEl>
                                        <p:attrNameLst>
                                          <p:attrName>ppt_h</p:attrName>
                                        </p:attrNameLst>
                                      </p:cBhvr>
                                      <p:tavLst>
                                        <p:tav tm="0">
                                          <p:val>
                                            <p:fltVal val="0"/>
                                          </p:val>
                                        </p:tav>
                                        <p:tav tm="100000">
                                          <p:val>
                                            <p:strVal val="#ppt_h"/>
                                          </p:val>
                                        </p:tav>
                                      </p:tavLst>
                                    </p:anim>
                                  </p:childTnLst>
                                </p:cTn>
                              </p:par>
                              <p:par>
                                <p:cTn id="47" presetID="23" presetClass="entr" presetSubtype="16" repeatCount="indefinite" fill="hold" nodeType="withEffect">
                                  <p:stCondLst>
                                    <p:cond delay="250"/>
                                  </p:stCondLst>
                                  <p:endCondLst>
                                    <p:cond evt="onNext" delay="0">
                                      <p:tgtEl>
                                        <p:sldTgt/>
                                      </p:tgtEl>
                                    </p:cond>
                                  </p:endCondLst>
                                  <p:childTnLst>
                                    <p:set>
                                      <p:cBhvr>
                                        <p:cTn id="48" dur="1" fill="hold">
                                          <p:stCondLst>
                                            <p:cond delay="0"/>
                                          </p:stCondLst>
                                        </p:cTn>
                                        <p:tgtEl>
                                          <p:spTgt spid="15"/>
                                        </p:tgtEl>
                                        <p:attrNameLst>
                                          <p:attrName>style.visibility</p:attrName>
                                        </p:attrNameLst>
                                      </p:cBhvr>
                                      <p:to>
                                        <p:strVal val="visible"/>
                                      </p:to>
                                    </p:set>
                                    <p:anim calcmode="lin" valueType="num">
                                      <p:cBhvr>
                                        <p:cTn id="49" dur="2000" fill="hold"/>
                                        <p:tgtEl>
                                          <p:spTgt spid="15"/>
                                        </p:tgtEl>
                                        <p:attrNameLst>
                                          <p:attrName>ppt_w</p:attrName>
                                        </p:attrNameLst>
                                      </p:cBhvr>
                                      <p:tavLst>
                                        <p:tav tm="0">
                                          <p:val>
                                            <p:fltVal val="0"/>
                                          </p:val>
                                        </p:tav>
                                        <p:tav tm="100000">
                                          <p:val>
                                            <p:strVal val="#ppt_w"/>
                                          </p:val>
                                        </p:tav>
                                      </p:tavLst>
                                    </p:anim>
                                    <p:anim calcmode="lin" valueType="num">
                                      <p:cBhvr>
                                        <p:cTn id="50" dur="2000" fill="hold"/>
                                        <p:tgtEl>
                                          <p:spTgt spid="15"/>
                                        </p:tgtEl>
                                        <p:attrNameLst>
                                          <p:attrName>ppt_h</p:attrName>
                                        </p:attrNameLst>
                                      </p:cBhvr>
                                      <p:tavLst>
                                        <p:tav tm="0">
                                          <p:val>
                                            <p:fltVal val="0"/>
                                          </p:val>
                                        </p:tav>
                                        <p:tav tm="100000">
                                          <p:val>
                                            <p:strVal val="#ppt_h"/>
                                          </p:val>
                                        </p:tav>
                                      </p:tavLst>
                                    </p:anim>
                                  </p:childTnLst>
                                </p:cTn>
                              </p:par>
                              <p:par>
                                <p:cTn id="51" presetID="23" presetClass="entr" presetSubtype="16" repeatCount="indefinite" fill="hold" nodeType="withEffect">
                                  <p:stCondLst>
                                    <p:cond delay="500"/>
                                  </p:stCondLst>
                                  <p:endCondLst>
                                    <p:cond evt="onNext" delay="0">
                                      <p:tgtEl>
                                        <p:sldTgt/>
                                      </p:tgtEl>
                                    </p:cond>
                                  </p:endCondLst>
                                  <p:childTnLst>
                                    <p:set>
                                      <p:cBhvr>
                                        <p:cTn id="52" dur="1" fill="hold">
                                          <p:stCondLst>
                                            <p:cond delay="0"/>
                                          </p:stCondLst>
                                        </p:cTn>
                                        <p:tgtEl>
                                          <p:spTgt spid="23"/>
                                        </p:tgtEl>
                                        <p:attrNameLst>
                                          <p:attrName>style.visibility</p:attrName>
                                        </p:attrNameLst>
                                      </p:cBhvr>
                                      <p:to>
                                        <p:strVal val="visible"/>
                                      </p:to>
                                    </p:set>
                                    <p:anim calcmode="lin" valueType="num">
                                      <p:cBhvr>
                                        <p:cTn id="53" dur="2000" fill="hold"/>
                                        <p:tgtEl>
                                          <p:spTgt spid="23"/>
                                        </p:tgtEl>
                                        <p:attrNameLst>
                                          <p:attrName>ppt_w</p:attrName>
                                        </p:attrNameLst>
                                      </p:cBhvr>
                                      <p:tavLst>
                                        <p:tav tm="0">
                                          <p:val>
                                            <p:fltVal val="0"/>
                                          </p:val>
                                        </p:tav>
                                        <p:tav tm="100000">
                                          <p:val>
                                            <p:strVal val="#ppt_w"/>
                                          </p:val>
                                        </p:tav>
                                      </p:tavLst>
                                    </p:anim>
                                    <p:anim calcmode="lin" valueType="num">
                                      <p:cBhvr>
                                        <p:cTn id="54" dur="2000" fill="hold"/>
                                        <p:tgtEl>
                                          <p:spTgt spid="23"/>
                                        </p:tgtEl>
                                        <p:attrNameLst>
                                          <p:attrName>ppt_h</p:attrName>
                                        </p:attrNameLst>
                                      </p:cBhvr>
                                      <p:tavLst>
                                        <p:tav tm="0">
                                          <p:val>
                                            <p:fltVal val="0"/>
                                          </p:val>
                                        </p:tav>
                                        <p:tav tm="100000">
                                          <p:val>
                                            <p:strVal val="#ppt_h"/>
                                          </p:val>
                                        </p:tav>
                                      </p:tavLst>
                                    </p:anim>
                                  </p:childTnLst>
                                </p:cTn>
                              </p:par>
                              <p:par>
                                <p:cTn id="55" presetID="23" presetClass="entr" presetSubtype="16" repeatCount="indefinite" nodeType="withEffect">
                                  <p:stCondLst>
                                    <p:cond delay="1000"/>
                                  </p:stCondLst>
                                  <p:endCondLst>
                                    <p:cond evt="onNext" delay="0">
                                      <p:tgtEl>
                                        <p:sldTgt/>
                                      </p:tgtEl>
                                    </p:cond>
                                  </p:endCondLst>
                                  <p:childTnLst>
                                    <p:set>
                                      <p:cBhvr>
                                        <p:cTn id="56" dur="1" fill="hold">
                                          <p:stCondLst>
                                            <p:cond delay="0"/>
                                          </p:stCondLst>
                                        </p:cTn>
                                        <p:tgtEl>
                                          <p:spTgt spid="19"/>
                                        </p:tgtEl>
                                        <p:attrNameLst>
                                          <p:attrName>style.visibility</p:attrName>
                                        </p:attrNameLst>
                                      </p:cBhvr>
                                      <p:to>
                                        <p:strVal val="visible"/>
                                      </p:to>
                                    </p:set>
                                    <p:anim calcmode="lin" valueType="num">
                                      <p:cBhvr>
                                        <p:cTn id="57" dur="3000" fill="hold"/>
                                        <p:tgtEl>
                                          <p:spTgt spid="19"/>
                                        </p:tgtEl>
                                        <p:attrNameLst>
                                          <p:attrName>ppt_w</p:attrName>
                                        </p:attrNameLst>
                                      </p:cBhvr>
                                      <p:tavLst>
                                        <p:tav tm="0">
                                          <p:val>
                                            <p:fltVal val="0"/>
                                          </p:val>
                                        </p:tav>
                                        <p:tav tm="100000">
                                          <p:val>
                                            <p:strVal val="#ppt_w"/>
                                          </p:val>
                                        </p:tav>
                                      </p:tavLst>
                                    </p:anim>
                                    <p:anim calcmode="lin" valueType="num">
                                      <p:cBhvr>
                                        <p:cTn id="58" dur="3000" fill="hold"/>
                                        <p:tgtEl>
                                          <p:spTgt spid="19"/>
                                        </p:tgtEl>
                                        <p:attrNameLst>
                                          <p:attrName>ppt_h</p:attrName>
                                        </p:attrNameLst>
                                      </p:cBhvr>
                                      <p:tavLst>
                                        <p:tav tm="0">
                                          <p:val>
                                            <p:fltVal val="0"/>
                                          </p:val>
                                        </p:tav>
                                        <p:tav tm="100000">
                                          <p:val>
                                            <p:strVal val="#ppt_h"/>
                                          </p:val>
                                        </p:tav>
                                      </p:tavLst>
                                    </p:anim>
                                  </p:childTnLst>
                                </p:cTn>
                              </p:par>
                              <p:par>
                                <p:cTn id="59" presetID="30" presetClass="entr" presetSubtype="0" fill="hold"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800" decel="100000"/>
                                        <p:tgtEl>
                                          <p:spTgt spid="26"/>
                                        </p:tgtEl>
                                      </p:cBhvr>
                                    </p:animEffect>
                                    <p:anim calcmode="lin" valueType="num">
                                      <p:cBhvr>
                                        <p:cTn id="62" dur="800" decel="100000" fill="hold"/>
                                        <p:tgtEl>
                                          <p:spTgt spid="26"/>
                                        </p:tgtEl>
                                        <p:attrNameLst>
                                          <p:attrName>style.rotation</p:attrName>
                                        </p:attrNameLst>
                                      </p:cBhvr>
                                      <p:tavLst>
                                        <p:tav tm="0">
                                          <p:val>
                                            <p:fltVal val="-90"/>
                                          </p:val>
                                        </p:tav>
                                        <p:tav tm="100000">
                                          <p:val>
                                            <p:fltVal val="0"/>
                                          </p:val>
                                        </p:tav>
                                      </p:tavLst>
                                    </p:anim>
                                    <p:anim calcmode="lin" valueType="num">
                                      <p:cBhvr>
                                        <p:cTn id="63" dur="800" decel="100000" fill="hold"/>
                                        <p:tgtEl>
                                          <p:spTgt spid="26"/>
                                        </p:tgtEl>
                                        <p:attrNameLst>
                                          <p:attrName>ppt_x</p:attrName>
                                        </p:attrNameLst>
                                      </p:cBhvr>
                                      <p:tavLst>
                                        <p:tav tm="0">
                                          <p:val>
                                            <p:strVal val="#ppt_x+0.4"/>
                                          </p:val>
                                        </p:tav>
                                        <p:tav tm="100000">
                                          <p:val>
                                            <p:strVal val="#ppt_x-0.05"/>
                                          </p:val>
                                        </p:tav>
                                      </p:tavLst>
                                    </p:anim>
                                    <p:anim calcmode="lin" valueType="num">
                                      <p:cBhvr>
                                        <p:cTn id="64" dur="800" decel="100000" fill="hold"/>
                                        <p:tgtEl>
                                          <p:spTgt spid="26"/>
                                        </p:tgtEl>
                                        <p:attrNameLst>
                                          <p:attrName>ppt_y</p:attrName>
                                        </p:attrNameLst>
                                      </p:cBhvr>
                                      <p:tavLst>
                                        <p:tav tm="0">
                                          <p:val>
                                            <p:strVal val="#ppt_y-0.4"/>
                                          </p:val>
                                        </p:tav>
                                        <p:tav tm="100000">
                                          <p:val>
                                            <p:strVal val="#ppt_y+0.1"/>
                                          </p:val>
                                        </p:tav>
                                      </p:tavLst>
                                    </p:anim>
                                    <p:anim calcmode="lin" valueType="num">
                                      <p:cBhvr>
                                        <p:cTn id="65" dur="200" accel="100000" fill="hold">
                                          <p:stCondLst>
                                            <p:cond delay="800"/>
                                          </p:stCondLst>
                                        </p:cTn>
                                        <p:tgtEl>
                                          <p:spTgt spid="26"/>
                                        </p:tgtEl>
                                        <p:attrNameLst>
                                          <p:attrName>ppt_x</p:attrName>
                                        </p:attrNameLst>
                                      </p:cBhvr>
                                      <p:tavLst>
                                        <p:tav tm="0">
                                          <p:val>
                                            <p:strVal val="#ppt_x-0.05"/>
                                          </p:val>
                                        </p:tav>
                                        <p:tav tm="100000">
                                          <p:val>
                                            <p:strVal val="#ppt_x"/>
                                          </p:val>
                                        </p:tav>
                                      </p:tavLst>
                                    </p:anim>
                                    <p:anim calcmode="lin" valueType="num">
                                      <p:cBhvr>
                                        <p:cTn id="66" dur="200" accel="100000" fill="hold">
                                          <p:stCondLst>
                                            <p:cond delay="800"/>
                                          </p:stCondLst>
                                        </p:cTn>
                                        <p:tgtEl>
                                          <p:spTgt spid="26"/>
                                        </p:tgtEl>
                                        <p:attrNameLst>
                                          <p:attrName>ppt_y</p:attrName>
                                        </p:attrNameLst>
                                      </p:cBhvr>
                                      <p:tavLst>
                                        <p:tav tm="0">
                                          <p:val>
                                            <p:strVal val="#ppt_y+0.1"/>
                                          </p:val>
                                        </p:tav>
                                        <p:tav tm="100000">
                                          <p:val>
                                            <p:strVal val="#ppt_y"/>
                                          </p:val>
                                        </p:tav>
                                      </p:tavLst>
                                    </p:anim>
                                  </p:childTnLst>
                                </p:cTn>
                              </p:par>
                              <p:par>
                                <p:cTn id="67" presetID="30" presetClass="entr" presetSubtype="0" fill="hold" nodeType="withEffect">
                                  <p:stCondLst>
                                    <p:cond delay="50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800" decel="100000"/>
                                        <p:tgtEl>
                                          <p:spTgt spid="29"/>
                                        </p:tgtEl>
                                      </p:cBhvr>
                                    </p:animEffect>
                                    <p:anim calcmode="lin" valueType="num">
                                      <p:cBhvr>
                                        <p:cTn id="70" dur="800" decel="100000" fill="hold"/>
                                        <p:tgtEl>
                                          <p:spTgt spid="29"/>
                                        </p:tgtEl>
                                        <p:attrNameLst>
                                          <p:attrName>style.rotation</p:attrName>
                                        </p:attrNameLst>
                                      </p:cBhvr>
                                      <p:tavLst>
                                        <p:tav tm="0">
                                          <p:val>
                                            <p:fltVal val="-90"/>
                                          </p:val>
                                        </p:tav>
                                        <p:tav tm="100000">
                                          <p:val>
                                            <p:fltVal val="0"/>
                                          </p:val>
                                        </p:tav>
                                      </p:tavLst>
                                    </p:anim>
                                    <p:anim calcmode="lin" valueType="num">
                                      <p:cBhvr>
                                        <p:cTn id="71" dur="800" decel="100000" fill="hold"/>
                                        <p:tgtEl>
                                          <p:spTgt spid="29"/>
                                        </p:tgtEl>
                                        <p:attrNameLst>
                                          <p:attrName>ppt_x</p:attrName>
                                        </p:attrNameLst>
                                      </p:cBhvr>
                                      <p:tavLst>
                                        <p:tav tm="0">
                                          <p:val>
                                            <p:strVal val="#ppt_x+0.4"/>
                                          </p:val>
                                        </p:tav>
                                        <p:tav tm="100000">
                                          <p:val>
                                            <p:strVal val="#ppt_x-0.05"/>
                                          </p:val>
                                        </p:tav>
                                      </p:tavLst>
                                    </p:anim>
                                    <p:anim calcmode="lin" valueType="num">
                                      <p:cBhvr>
                                        <p:cTn id="72" dur="800" decel="100000" fill="hold"/>
                                        <p:tgtEl>
                                          <p:spTgt spid="29"/>
                                        </p:tgtEl>
                                        <p:attrNameLst>
                                          <p:attrName>ppt_y</p:attrName>
                                        </p:attrNameLst>
                                      </p:cBhvr>
                                      <p:tavLst>
                                        <p:tav tm="0">
                                          <p:val>
                                            <p:strVal val="#ppt_y-0.4"/>
                                          </p:val>
                                        </p:tav>
                                        <p:tav tm="100000">
                                          <p:val>
                                            <p:strVal val="#ppt_y+0.1"/>
                                          </p:val>
                                        </p:tav>
                                      </p:tavLst>
                                    </p:anim>
                                    <p:anim calcmode="lin" valueType="num">
                                      <p:cBhvr>
                                        <p:cTn id="73" dur="200" accel="100000" fill="hold">
                                          <p:stCondLst>
                                            <p:cond delay="800"/>
                                          </p:stCondLst>
                                        </p:cTn>
                                        <p:tgtEl>
                                          <p:spTgt spid="29"/>
                                        </p:tgtEl>
                                        <p:attrNameLst>
                                          <p:attrName>ppt_x</p:attrName>
                                        </p:attrNameLst>
                                      </p:cBhvr>
                                      <p:tavLst>
                                        <p:tav tm="0">
                                          <p:val>
                                            <p:strVal val="#ppt_x-0.05"/>
                                          </p:val>
                                        </p:tav>
                                        <p:tav tm="100000">
                                          <p:val>
                                            <p:strVal val="#ppt_x"/>
                                          </p:val>
                                        </p:tav>
                                      </p:tavLst>
                                    </p:anim>
                                    <p:anim calcmode="lin" valueType="num">
                                      <p:cBhvr>
                                        <p:cTn id="74" dur="200" accel="100000" fill="hold">
                                          <p:stCondLst>
                                            <p:cond delay="800"/>
                                          </p:stCondLst>
                                        </p:cTn>
                                        <p:tgtEl>
                                          <p:spTgt spid="29"/>
                                        </p:tgtEl>
                                        <p:attrNameLst>
                                          <p:attrName>ppt_y</p:attrName>
                                        </p:attrNameLst>
                                      </p:cBhvr>
                                      <p:tavLst>
                                        <p:tav tm="0">
                                          <p:val>
                                            <p:strVal val="#ppt_y+0.1"/>
                                          </p:val>
                                        </p:tav>
                                        <p:tav tm="100000">
                                          <p:val>
                                            <p:strVal val="#ppt_y"/>
                                          </p:val>
                                        </p:tav>
                                      </p:tavLst>
                                    </p:anim>
                                  </p:childTnLst>
                                </p:cTn>
                              </p:par>
                              <p:par>
                                <p:cTn id="75" presetID="30" presetClass="entr" presetSubtype="0" fill="hold" nodeType="withEffect">
                                  <p:stCondLst>
                                    <p:cond delay="1000"/>
                                  </p:stCondLst>
                                  <p:childTnLst>
                                    <p:set>
                                      <p:cBhvr>
                                        <p:cTn id="76" dur="1" fill="hold">
                                          <p:stCondLst>
                                            <p:cond delay="0"/>
                                          </p:stCondLst>
                                        </p:cTn>
                                        <p:tgtEl>
                                          <p:spTgt spid="34"/>
                                        </p:tgtEl>
                                        <p:attrNameLst>
                                          <p:attrName>style.visibility</p:attrName>
                                        </p:attrNameLst>
                                      </p:cBhvr>
                                      <p:to>
                                        <p:strVal val="visible"/>
                                      </p:to>
                                    </p:set>
                                    <p:animEffect transition="in" filter="fade">
                                      <p:cBhvr>
                                        <p:cTn id="77" dur="800" decel="100000"/>
                                        <p:tgtEl>
                                          <p:spTgt spid="34"/>
                                        </p:tgtEl>
                                      </p:cBhvr>
                                    </p:animEffect>
                                    <p:anim calcmode="lin" valueType="num">
                                      <p:cBhvr>
                                        <p:cTn id="78" dur="800" decel="100000" fill="hold"/>
                                        <p:tgtEl>
                                          <p:spTgt spid="34"/>
                                        </p:tgtEl>
                                        <p:attrNameLst>
                                          <p:attrName>style.rotation</p:attrName>
                                        </p:attrNameLst>
                                      </p:cBhvr>
                                      <p:tavLst>
                                        <p:tav tm="0">
                                          <p:val>
                                            <p:fltVal val="-90"/>
                                          </p:val>
                                        </p:tav>
                                        <p:tav tm="100000">
                                          <p:val>
                                            <p:fltVal val="0"/>
                                          </p:val>
                                        </p:tav>
                                      </p:tavLst>
                                    </p:anim>
                                    <p:anim calcmode="lin" valueType="num">
                                      <p:cBhvr>
                                        <p:cTn id="79" dur="800" decel="100000" fill="hold"/>
                                        <p:tgtEl>
                                          <p:spTgt spid="34"/>
                                        </p:tgtEl>
                                        <p:attrNameLst>
                                          <p:attrName>ppt_x</p:attrName>
                                        </p:attrNameLst>
                                      </p:cBhvr>
                                      <p:tavLst>
                                        <p:tav tm="0">
                                          <p:val>
                                            <p:strVal val="#ppt_x+0.4"/>
                                          </p:val>
                                        </p:tav>
                                        <p:tav tm="100000">
                                          <p:val>
                                            <p:strVal val="#ppt_x-0.05"/>
                                          </p:val>
                                        </p:tav>
                                      </p:tavLst>
                                    </p:anim>
                                    <p:anim calcmode="lin" valueType="num">
                                      <p:cBhvr>
                                        <p:cTn id="80" dur="800" decel="100000" fill="hold"/>
                                        <p:tgtEl>
                                          <p:spTgt spid="34"/>
                                        </p:tgtEl>
                                        <p:attrNameLst>
                                          <p:attrName>ppt_y</p:attrName>
                                        </p:attrNameLst>
                                      </p:cBhvr>
                                      <p:tavLst>
                                        <p:tav tm="0">
                                          <p:val>
                                            <p:strVal val="#ppt_y-0.4"/>
                                          </p:val>
                                        </p:tav>
                                        <p:tav tm="100000">
                                          <p:val>
                                            <p:strVal val="#ppt_y+0.1"/>
                                          </p:val>
                                        </p:tav>
                                      </p:tavLst>
                                    </p:anim>
                                    <p:anim calcmode="lin" valueType="num">
                                      <p:cBhvr>
                                        <p:cTn id="81" dur="200" accel="100000" fill="hold">
                                          <p:stCondLst>
                                            <p:cond delay="800"/>
                                          </p:stCondLst>
                                        </p:cTn>
                                        <p:tgtEl>
                                          <p:spTgt spid="34"/>
                                        </p:tgtEl>
                                        <p:attrNameLst>
                                          <p:attrName>ppt_x</p:attrName>
                                        </p:attrNameLst>
                                      </p:cBhvr>
                                      <p:tavLst>
                                        <p:tav tm="0">
                                          <p:val>
                                            <p:strVal val="#ppt_x-0.05"/>
                                          </p:val>
                                        </p:tav>
                                        <p:tav tm="100000">
                                          <p:val>
                                            <p:strVal val="#ppt_x"/>
                                          </p:val>
                                        </p:tav>
                                      </p:tavLst>
                                    </p:anim>
                                    <p:anim calcmode="lin" valueType="num">
                                      <p:cBhvr>
                                        <p:cTn id="82" dur="200" accel="100000" fill="hold">
                                          <p:stCondLst>
                                            <p:cond delay="800"/>
                                          </p:stCondLst>
                                        </p:cTn>
                                        <p:tgtEl>
                                          <p:spTgt spid="34"/>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a:extLst>
              <a:ext uri="{FF2B5EF4-FFF2-40B4-BE49-F238E27FC236}">
                <a16:creationId xmlns:a16="http://schemas.microsoft.com/office/drawing/2014/main" id="{4C3B1E2F-60F1-C703-76D3-45F16EA90AD8}"/>
              </a:ext>
            </a:extLst>
          </p:cNvPr>
          <p:cNvGrpSpPr/>
          <p:nvPr/>
        </p:nvGrpSpPr>
        <p:grpSpPr>
          <a:xfrm>
            <a:off x="124807" y="255352"/>
            <a:ext cx="1280160" cy="1097280"/>
            <a:chOff x="10392424" y="2782903"/>
            <a:chExt cx="1627632" cy="1371600"/>
          </a:xfrm>
        </p:grpSpPr>
        <p:sp>
          <p:nvSpPr>
            <p:cNvPr id="64" name="Hexagon 63">
              <a:extLst>
                <a:ext uri="{FF2B5EF4-FFF2-40B4-BE49-F238E27FC236}">
                  <a16:creationId xmlns:a16="http://schemas.microsoft.com/office/drawing/2014/main" id="{24A95318-2D48-66DA-989C-029AA46354F6}"/>
                </a:ext>
              </a:extLst>
            </p:cNvPr>
            <p:cNvSpPr/>
            <p:nvPr/>
          </p:nvSpPr>
          <p:spPr>
            <a:xfrm>
              <a:off x="10392424" y="2782903"/>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Graphic 76" descr="Badge 5 with solid fill">
              <a:extLst>
                <a:ext uri="{FF2B5EF4-FFF2-40B4-BE49-F238E27FC236}">
                  <a16:creationId xmlns:a16="http://schemas.microsoft.com/office/drawing/2014/main" id="{6F6DA24A-440D-0936-B53F-1AAC7F2A8B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49040" y="3011503"/>
              <a:ext cx="914400" cy="914400"/>
            </a:xfrm>
            <a:prstGeom prst="rect">
              <a:avLst/>
            </a:prstGeom>
          </p:spPr>
        </p:pic>
      </p:grpSp>
      <p:sp>
        <p:nvSpPr>
          <p:cNvPr id="107" name="Chevron 106">
            <a:extLst>
              <a:ext uri="{FF2B5EF4-FFF2-40B4-BE49-F238E27FC236}">
                <a16:creationId xmlns:a16="http://schemas.microsoft.com/office/drawing/2014/main" id="{98534470-DBB2-F70A-6047-BB4188F519D0}"/>
              </a:ext>
            </a:extLst>
          </p:cNvPr>
          <p:cNvSpPr/>
          <p:nvPr/>
        </p:nvSpPr>
        <p:spPr>
          <a:xfrm>
            <a:off x="1607806" y="450049"/>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SUMMARY</a:t>
            </a:r>
          </a:p>
        </p:txBody>
      </p:sp>
      <p:grpSp>
        <p:nvGrpSpPr>
          <p:cNvPr id="83" name="Group 82">
            <a:extLst>
              <a:ext uri="{FF2B5EF4-FFF2-40B4-BE49-F238E27FC236}">
                <a16:creationId xmlns:a16="http://schemas.microsoft.com/office/drawing/2014/main" id="{352E60DD-43AF-0BD0-0163-2E67136862E7}"/>
              </a:ext>
            </a:extLst>
          </p:cNvPr>
          <p:cNvGrpSpPr/>
          <p:nvPr/>
        </p:nvGrpSpPr>
        <p:grpSpPr>
          <a:xfrm>
            <a:off x="128704" y="245593"/>
            <a:ext cx="1280160" cy="1097280"/>
            <a:chOff x="7846922" y="2772466"/>
            <a:chExt cx="1627632" cy="1371600"/>
          </a:xfrm>
        </p:grpSpPr>
        <p:sp>
          <p:nvSpPr>
            <p:cNvPr id="63" name="Hexagon 62">
              <a:extLst>
                <a:ext uri="{FF2B5EF4-FFF2-40B4-BE49-F238E27FC236}">
                  <a16:creationId xmlns:a16="http://schemas.microsoft.com/office/drawing/2014/main" id="{39F5C3FA-C29C-5397-6A7B-C083EBACF344}"/>
                </a:ext>
              </a:extLst>
            </p:cNvPr>
            <p:cNvSpPr/>
            <p:nvPr/>
          </p:nvSpPr>
          <p:spPr>
            <a:xfrm>
              <a:off x="7846922" y="277246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Graphic 74" descr="Badge 4 with solid fill">
              <a:extLst>
                <a:ext uri="{FF2B5EF4-FFF2-40B4-BE49-F238E27FC236}">
                  <a16:creationId xmlns:a16="http://schemas.microsoft.com/office/drawing/2014/main" id="{635E07D0-3907-CA4D-8462-526D416CBE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03538" y="3001066"/>
              <a:ext cx="914400" cy="914400"/>
            </a:xfrm>
            <a:prstGeom prst="rect">
              <a:avLst/>
            </a:prstGeom>
          </p:spPr>
        </p:pic>
      </p:grpSp>
      <p:sp>
        <p:nvSpPr>
          <p:cNvPr id="106" name="Chevron 105">
            <a:extLst>
              <a:ext uri="{FF2B5EF4-FFF2-40B4-BE49-F238E27FC236}">
                <a16:creationId xmlns:a16="http://schemas.microsoft.com/office/drawing/2014/main" id="{73B49391-F345-C473-327A-0215E32F6785}"/>
              </a:ext>
            </a:extLst>
          </p:cNvPr>
          <p:cNvSpPr/>
          <p:nvPr/>
        </p:nvSpPr>
        <p:spPr>
          <a:xfrm>
            <a:off x="1607806" y="440290"/>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MACHINE LEARNING MODEL</a:t>
            </a:r>
          </a:p>
        </p:txBody>
      </p:sp>
      <p:grpSp>
        <p:nvGrpSpPr>
          <p:cNvPr id="82" name="Group 81">
            <a:extLst>
              <a:ext uri="{FF2B5EF4-FFF2-40B4-BE49-F238E27FC236}">
                <a16:creationId xmlns:a16="http://schemas.microsoft.com/office/drawing/2014/main" id="{6A7F70EF-EFED-C1F4-AFB4-2EBFD484180C}"/>
              </a:ext>
            </a:extLst>
          </p:cNvPr>
          <p:cNvGrpSpPr/>
          <p:nvPr/>
        </p:nvGrpSpPr>
        <p:grpSpPr>
          <a:xfrm>
            <a:off x="132602" y="245593"/>
            <a:ext cx="1280160" cy="1097280"/>
            <a:chOff x="5301422" y="2772466"/>
            <a:chExt cx="1627632" cy="1371600"/>
          </a:xfrm>
        </p:grpSpPr>
        <p:sp>
          <p:nvSpPr>
            <p:cNvPr id="62" name="Hexagon 61">
              <a:extLst>
                <a:ext uri="{FF2B5EF4-FFF2-40B4-BE49-F238E27FC236}">
                  <a16:creationId xmlns:a16="http://schemas.microsoft.com/office/drawing/2014/main" id="{8C595034-7CD4-1559-1BD6-6E7F9449864E}"/>
                </a:ext>
              </a:extLst>
            </p:cNvPr>
            <p:cNvSpPr/>
            <p:nvPr/>
          </p:nvSpPr>
          <p:spPr>
            <a:xfrm>
              <a:off x="5301422" y="277246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descr="Badge 3 with solid fill">
              <a:extLst>
                <a:ext uri="{FF2B5EF4-FFF2-40B4-BE49-F238E27FC236}">
                  <a16:creationId xmlns:a16="http://schemas.microsoft.com/office/drawing/2014/main" id="{0A010CC1-BCD2-173A-2A16-824A01C97E2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58038" y="3001066"/>
              <a:ext cx="914400" cy="914400"/>
            </a:xfrm>
            <a:prstGeom prst="rect">
              <a:avLst/>
            </a:prstGeom>
          </p:spPr>
        </p:pic>
      </p:grpSp>
      <p:sp>
        <p:nvSpPr>
          <p:cNvPr id="105" name="Chevron 104">
            <a:extLst>
              <a:ext uri="{FF2B5EF4-FFF2-40B4-BE49-F238E27FC236}">
                <a16:creationId xmlns:a16="http://schemas.microsoft.com/office/drawing/2014/main" id="{D47E79EF-A9C4-D5FC-047F-36C885674137}"/>
              </a:ext>
            </a:extLst>
          </p:cNvPr>
          <p:cNvSpPr/>
          <p:nvPr/>
        </p:nvSpPr>
        <p:spPr>
          <a:xfrm>
            <a:off x="1607806" y="440290"/>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TF-IDF SCORE</a:t>
            </a:r>
          </a:p>
        </p:txBody>
      </p:sp>
      <p:pic>
        <p:nvPicPr>
          <p:cNvPr id="3" name="Picture 2" descr="A hand holding a phone&#10;&#10;Description automatically generated">
            <a:extLst>
              <a:ext uri="{FF2B5EF4-FFF2-40B4-BE49-F238E27FC236}">
                <a16:creationId xmlns:a16="http://schemas.microsoft.com/office/drawing/2014/main" id="{264AF917-30F8-2477-7796-655636B1FF82}"/>
              </a:ext>
            </a:extLst>
          </p:cNvPr>
          <p:cNvPicPr>
            <a:picLocks noChangeAspect="1"/>
          </p:cNvPicPr>
          <p:nvPr/>
        </p:nvPicPr>
        <p:blipFill>
          <a:blip r:embed="rId9"/>
          <a:stretch>
            <a:fillRect/>
          </a:stretch>
        </p:blipFill>
        <p:spPr>
          <a:xfrm rot="937713">
            <a:off x="-7644383" y="3162438"/>
            <a:ext cx="3784600" cy="3848100"/>
          </a:xfrm>
          <a:prstGeom prst="rect">
            <a:avLst/>
          </a:prstGeom>
        </p:spPr>
      </p:pic>
      <p:pic>
        <p:nvPicPr>
          <p:cNvPr id="5" name="Picture 4" descr="A yellow bag with blue letters&#10;&#10;Description automatically generated">
            <a:extLst>
              <a:ext uri="{FF2B5EF4-FFF2-40B4-BE49-F238E27FC236}">
                <a16:creationId xmlns:a16="http://schemas.microsoft.com/office/drawing/2014/main" id="{99D9DE68-C591-EA84-16F2-BA091F85D204}"/>
              </a:ext>
            </a:extLst>
          </p:cNvPr>
          <p:cNvPicPr>
            <a:picLocks noChangeAspect="1"/>
          </p:cNvPicPr>
          <p:nvPr/>
        </p:nvPicPr>
        <p:blipFill rotWithShape="1">
          <a:blip r:embed="rId10"/>
          <a:srcRect l="10000" t="66415" r="10000" b="11474"/>
          <a:stretch/>
        </p:blipFill>
        <p:spPr>
          <a:xfrm rot="855436">
            <a:off x="-6247998" y="4833938"/>
            <a:ext cx="851538" cy="234173"/>
          </a:xfrm>
          <a:prstGeom prst="rect">
            <a:avLst/>
          </a:prstGeom>
        </p:spPr>
      </p:pic>
      <p:pic>
        <p:nvPicPr>
          <p:cNvPr id="6" name="Picture 5" descr="A yellow bag with blue letters&#10;&#10;Description automatically generated">
            <a:extLst>
              <a:ext uri="{FF2B5EF4-FFF2-40B4-BE49-F238E27FC236}">
                <a16:creationId xmlns:a16="http://schemas.microsoft.com/office/drawing/2014/main" id="{CE883A11-4142-A6B9-6F2F-42949694B83D}"/>
              </a:ext>
            </a:extLst>
          </p:cNvPr>
          <p:cNvPicPr>
            <a:picLocks noChangeAspect="1"/>
          </p:cNvPicPr>
          <p:nvPr/>
        </p:nvPicPr>
        <p:blipFill rotWithShape="1">
          <a:blip r:embed="rId10"/>
          <a:srcRect l="19986" t="4775" r="17347" b="32244"/>
          <a:stretch/>
        </p:blipFill>
        <p:spPr>
          <a:xfrm rot="960127">
            <a:off x="-5934743" y="4013419"/>
            <a:ext cx="622547" cy="622547"/>
          </a:xfrm>
          <a:prstGeom prst="rect">
            <a:avLst/>
          </a:prstGeom>
        </p:spPr>
      </p:pic>
      <p:pic>
        <p:nvPicPr>
          <p:cNvPr id="14" name="Picture 13" descr="A screenshot of a review&#10;&#10;Description automatically generated">
            <a:extLst>
              <a:ext uri="{FF2B5EF4-FFF2-40B4-BE49-F238E27FC236}">
                <a16:creationId xmlns:a16="http://schemas.microsoft.com/office/drawing/2014/main" id="{D0697243-7177-0E81-B842-CFA1F33EDE12}"/>
              </a:ext>
            </a:extLst>
          </p:cNvPr>
          <p:cNvPicPr>
            <a:picLocks noChangeAspect="1"/>
          </p:cNvPicPr>
          <p:nvPr/>
        </p:nvPicPr>
        <p:blipFill rotWithShape="1">
          <a:blip r:embed="rId11"/>
          <a:srcRect l="26154" t="19408" r="51411" b="56191"/>
          <a:stretch/>
        </p:blipFill>
        <p:spPr>
          <a:xfrm>
            <a:off x="-5378262" y="2492019"/>
            <a:ext cx="1051816" cy="531628"/>
          </a:xfrm>
          <a:prstGeom prst="rect">
            <a:avLst/>
          </a:prstGeom>
        </p:spPr>
      </p:pic>
      <p:pic>
        <p:nvPicPr>
          <p:cNvPr id="15" name="Picture 14" descr="A screenshot of a review&#10;&#10;Description automatically generated">
            <a:extLst>
              <a:ext uri="{FF2B5EF4-FFF2-40B4-BE49-F238E27FC236}">
                <a16:creationId xmlns:a16="http://schemas.microsoft.com/office/drawing/2014/main" id="{3DA00E27-0E78-25D2-93E7-55255E4B0337}"/>
              </a:ext>
            </a:extLst>
          </p:cNvPr>
          <p:cNvPicPr>
            <a:picLocks noChangeAspect="1"/>
          </p:cNvPicPr>
          <p:nvPr/>
        </p:nvPicPr>
        <p:blipFill rotWithShape="1">
          <a:blip r:embed="rId11"/>
          <a:srcRect l="26382" t="74685" r="51183" b="280"/>
          <a:stretch/>
        </p:blipFill>
        <p:spPr>
          <a:xfrm>
            <a:off x="-4766722" y="3296874"/>
            <a:ext cx="843827" cy="437597"/>
          </a:xfrm>
          <a:prstGeom prst="rect">
            <a:avLst/>
          </a:prstGeom>
        </p:spPr>
      </p:pic>
      <p:pic>
        <p:nvPicPr>
          <p:cNvPr id="16" name="Picture 15" descr="A screenshot of a review&#10;&#10;Description automatically generated">
            <a:extLst>
              <a:ext uri="{FF2B5EF4-FFF2-40B4-BE49-F238E27FC236}">
                <a16:creationId xmlns:a16="http://schemas.microsoft.com/office/drawing/2014/main" id="{25F49080-49CD-DB86-5ADE-A2102E7978A4}"/>
              </a:ext>
            </a:extLst>
          </p:cNvPr>
          <p:cNvPicPr>
            <a:picLocks noChangeAspect="1"/>
          </p:cNvPicPr>
          <p:nvPr/>
        </p:nvPicPr>
        <p:blipFill rotWithShape="1">
          <a:blip r:embed="rId11"/>
          <a:srcRect l="76404" t="74684"/>
          <a:stretch/>
        </p:blipFill>
        <p:spPr>
          <a:xfrm>
            <a:off x="-6435930" y="2694718"/>
            <a:ext cx="854875" cy="426234"/>
          </a:xfrm>
          <a:prstGeom prst="rect">
            <a:avLst/>
          </a:prstGeom>
        </p:spPr>
      </p:pic>
      <p:pic>
        <p:nvPicPr>
          <p:cNvPr id="17" name="Picture 16" descr="A screenshot of a review&#10;&#10;Description automatically generated">
            <a:extLst>
              <a:ext uri="{FF2B5EF4-FFF2-40B4-BE49-F238E27FC236}">
                <a16:creationId xmlns:a16="http://schemas.microsoft.com/office/drawing/2014/main" id="{441AFC01-0A59-E0AB-9B11-38AA00F391A4}"/>
              </a:ext>
            </a:extLst>
          </p:cNvPr>
          <p:cNvPicPr>
            <a:picLocks noChangeAspect="1"/>
          </p:cNvPicPr>
          <p:nvPr/>
        </p:nvPicPr>
        <p:blipFill rotWithShape="1">
          <a:blip r:embed="rId11"/>
          <a:srcRect l="52008" t="18525" r="25557" b="56159"/>
          <a:stretch/>
        </p:blipFill>
        <p:spPr>
          <a:xfrm>
            <a:off x="-6132532" y="1946693"/>
            <a:ext cx="887159" cy="465218"/>
          </a:xfrm>
          <a:prstGeom prst="rect">
            <a:avLst/>
          </a:prstGeom>
        </p:spPr>
      </p:pic>
      <p:pic>
        <p:nvPicPr>
          <p:cNvPr id="18" name="Picture 17" descr="A screenshot of a review&#10;&#10;Description automatically generated">
            <a:extLst>
              <a:ext uri="{FF2B5EF4-FFF2-40B4-BE49-F238E27FC236}">
                <a16:creationId xmlns:a16="http://schemas.microsoft.com/office/drawing/2014/main" id="{5EB4ABCA-1297-1E54-58BB-C1BD45A2CE5D}"/>
              </a:ext>
            </a:extLst>
          </p:cNvPr>
          <p:cNvPicPr>
            <a:picLocks noChangeAspect="1"/>
          </p:cNvPicPr>
          <p:nvPr/>
        </p:nvPicPr>
        <p:blipFill rotWithShape="1">
          <a:blip r:embed="rId11"/>
          <a:srcRect l="1" t="16437" r="78570" b="57090"/>
          <a:stretch/>
        </p:blipFill>
        <p:spPr>
          <a:xfrm>
            <a:off x="-7546041" y="2386275"/>
            <a:ext cx="926037" cy="531628"/>
          </a:xfrm>
          <a:prstGeom prst="rect">
            <a:avLst/>
          </a:prstGeom>
        </p:spPr>
      </p:pic>
      <p:pic>
        <p:nvPicPr>
          <p:cNvPr id="19" name="Picture 18" descr="A screenshot of a review&#10;&#10;Description automatically generated">
            <a:extLst>
              <a:ext uri="{FF2B5EF4-FFF2-40B4-BE49-F238E27FC236}">
                <a16:creationId xmlns:a16="http://schemas.microsoft.com/office/drawing/2014/main" id="{48D354B4-D779-E4AD-6A65-C123D0045F2D}"/>
              </a:ext>
            </a:extLst>
          </p:cNvPr>
          <p:cNvPicPr>
            <a:picLocks noChangeAspect="1"/>
          </p:cNvPicPr>
          <p:nvPr/>
        </p:nvPicPr>
        <p:blipFill rotWithShape="1">
          <a:blip r:embed="rId11"/>
          <a:srcRect l="76816" t="16302" r="749" b="58382"/>
          <a:stretch/>
        </p:blipFill>
        <p:spPr>
          <a:xfrm>
            <a:off x="-4118352" y="4419396"/>
            <a:ext cx="1013801" cy="531628"/>
          </a:xfrm>
          <a:prstGeom prst="rect">
            <a:avLst/>
          </a:prstGeom>
        </p:spPr>
      </p:pic>
      <p:pic>
        <p:nvPicPr>
          <p:cNvPr id="20" name="Picture 19" descr="A blue thumb up in a speech bubble&#10;&#10;Description automatically generated">
            <a:extLst>
              <a:ext uri="{FF2B5EF4-FFF2-40B4-BE49-F238E27FC236}">
                <a16:creationId xmlns:a16="http://schemas.microsoft.com/office/drawing/2014/main" id="{47D210A8-9458-6BBC-90BF-4D2A94E0FB3D}"/>
              </a:ext>
            </a:extLst>
          </p:cNvPr>
          <p:cNvPicPr>
            <a:picLocks noChangeAspect="1"/>
          </p:cNvPicPr>
          <p:nvPr/>
        </p:nvPicPr>
        <p:blipFill rotWithShape="1">
          <a:blip r:embed="rId12"/>
          <a:srcRect r="19599" b="25899"/>
          <a:stretch/>
        </p:blipFill>
        <p:spPr>
          <a:xfrm>
            <a:off x="-4181195" y="3679774"/>
            <a:ext cx="615478" cy="605072"/>
          </a:xfrm>
          <a:prstGeom prst="rect">
            <a:avLst/>
          </a:prstGeom>
        </p:spPr>
      </p:pic>
      <p:pic>
        <p:nvPicPr>
          <p:cNvPr id="21" name="Picture 20" descr="A blue thumb up in a speech bubble&#10;&#10;Description automatically generated">
            <a:extLst>
              <a:ext uri="{FF2B5EF4-FFF2-40B4-BE49-F238E27FC236}">
                <a16:creationId xmlns:a16="http://schemas.microsoft.com/office/drawing/2014/main" id="{8E82CD50-0C82-FDFE-532E-C5F507414BFC}"/>
              </a:ext>
            </a:extLst>
          </p:cNvPr>
          <p:cNvPicPr>
            <a:picLocks noChangeAspect="1"/>
          </p:cNvPicPr>
          <p:nvPr/>
        </p:nvPicPr>
        <p:blipFill rotWithShape="1">
          <a:blip r:embed="rId12"/>
          <a:srcRect r="19599" b="25899"/>
          <a:stretch/>
        </p:blipFill>
        <p:spPr>
          <a:xfrm>
            <a:off x="-7654750" y="3362159"/>
            <a:ext cx="615478" cy="605072"/>
          </a:xfrm>
          <a:prstGeom prst="rect">
            <a:avLst/>
          </a:prstGeom>
        </p:spPr>
      </p:pic>
      <p:pic>
        <p:nvPicPr>
          <p:cNvPr id="22" name="Graphic 21" descr="Comment Dislike with solid fill">
            <a:extLst>
              <a:ext uri="{FF2B5EF4-FFF2-40B4-BE49-F238E27FC236}">
                <a16:creationId xmlns:a16="http://schemas.microsoft.com/office/drawing/2014/main" id="{3954AE1C-F112-F998-4E7E-3E5F78A1725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26736" y="2620850"/>
            <a:ext cx="537680" cy="537680"/>
          </a:xfrm>
          <a:prstGeom prst="rect">
            <a:avLst/>
          </a:prstGeom>
        </p:spPr>
      </p:pic>
      <p:pic>
        <p:nvPicPr>
          <p:cNvPr id="23" name="Graphic 22" descr="Comment Dislike with solid fill">
            <a:extLst>
              <a:ext uri="{FF2B5EF4-FFF2-40B4-BE49-F238E27FC236}">
                <a16:creationId xmlns:a16="http://schemas.microsoft.com/office/drawing/2014/main" id="{04327630-597A-35BB-9E63-F5596B7ABE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31593" y="4665810"/>
            <a:ext cx="772787" cy="772787"/>
          </a:xfrm>
          <a:prstGeom prst="rect">
            <a:avLst/>
          </a:prstGeom>
        </p:spPr>
      </p:pic>
      <p:sp>
        <p:nvSpPr>
          <p:cNvPr id="24" name="TextBox 23">
            <a:extLst>
              <a:ext uri="{FF2B5EF4-FFF2-40B4-BE49-F238E27FC236}">
                <a16:creationId xmlns:a16="http://schemas.microsoft.com/office/drawing/2014/main" id="{6C194C74-2A7B-0324-FC2C-F83D45DF1D25}"/>
              </a:ext>
            </a:extLst>
          </p:cNvPr>
          <p:cNvSpPr txBox="1"/>
          <p:nvPr/>
        </p:nvSpPr>
        <p:spPr>
          <a:xfrm>
            <a:off x="-159222" y="-1765117"/>
            <a:ext cx="12192000" cy="1015663"/>
          </a:xfrm>
          <a:prstGeom prst="rect">
            <a:avLst/>
          </a:prstGeom>
          <a:noFill/>
        </p:spPr>
        <p:txBody>
          <a:bodyPr wrap="square" rtlCol="0">
            <a:spAutoFit/>
          </a:bodyPr>
          <a:lstStyle/>
          <a:p>
            <a:pPr algn="ctr"/>
            <a:r>
              <a:rPr lang="en-US" sz="6000" b="1" i="0" u="none" strike="noStrike" spc="-50" dirty="0">
                <a:solidFill>
                  <a:srgbClr val="117AD4"/>
                </a:solidFill>
                <a:effectLst/>
                <a:latin typeface="Gurmukhi MN" panose="02020600050405020304" pitchFamily="18" charset="0"/>
                <a:ea typeface="Ayuthaya" pitchFamily="2" charset="-34"/>
                <a:cs typeface="Gurmukhi MN" panose="02020600050405020304" pitchFamily="18" charset="0"/>
              </a:rPr>
              <a:t>Sentiment Analysis using Python</a:t>
            </a:r>
          </a:p>
        </p:txBody>
      </p:sp>
      <p:sp>
        <p:nvSpPr>
          <p:cNvPr id="25" name="TextBox 24">
            <a:extLst>
              <a:ext uri="{FF2B5EF4-FFF2-40B4-BE49-F238E27FC236}">
                <a16:creationId xmlns:a16="http://schemas.microsoft.com/office/drawing/2014/main" id="{436A3B5F-34A0-1D5A-7BEA-8EFBD77ECF91}"/>
              </a:ext>
            </a:extLst>
          </p:cNvPr>
          <p:cNvSpPr txBox="1"/>
          <p:nvPr/>
        </p:nvSpPr>
        <p:spPr>
          <a:xfrm>
            <a:off x="-159222" y="-684886"/>
            <a:ext cx="12192000" cy="707886"/>
          </a:xfrm>
          <a:prstGeom prst="rect">
            <a:avLst/>
          </a:prstGeom>
          <a:noFill/>
        </p:spPr>
        <p:txBody>
          <a:bodyPr wrap="square" rtlCol="0">
            <a:spAutoFit/>
          </a:bodyPr>
          <a:lstStyle/>
          <a:p>
            <a:pPr algn="ctr"/>
            <a:r>
              <a:rPr lang="en-US" sz="4000" b="1" spc="-50" dirty="0">
                <a:solidFill>
                  <a:srgbClr val="117AD4"/>
                </a:solidFill>
                <a:latin typeface="Gurmukhi MN" panose="02020600050405020304" pitchFamily="18" charset="0"/>
                <a:ea typeface="Ayuthaya" pitchFamily="2" charset="-34"/>
                <a:cs typeface="Gurmukhi MN" panose="02020600050405020304" pitchFamily="18" charset="0"/>
              </a:rPr>
              <a:t>(updated)</a:t>
            </a:r>
          </a:p>
        </p:txBody>
      </p:sp>
      <p:grpSp>
        <p:nvGrpSpPr>
          <p:cNvPr id="26" name="Group 25">
            <a:extLst>
              <a:ext uri="{FF2B5EF4-FFF2-40B4-BE49-F238E27FC236}">
                <a16:creationId xmlns:a16="http://schemas.microsoft.com/office/drawing/2014/main" id="{C384780E-9BEE-0CFD-DDC7-D2DE0AF2E249}"/>
              </a:ext>
            </a:extLst>
          </p:cNvPr>
          <p:cNvGrpSpPr/>
          <p:nvPr/>
        </p:nvGrpSpPr>
        <p:grpSpPr>
          <a:xfrm>
            <a:off x="13623245" y="2204045"/>
            <a:ext cx="4003732" cy="1157716"/>
            <a:chOff x="4887475" y="2603529"/>
            <a:chExt cx="3783628" cy="875148"/>
          </a:xfrm>
          <a:solidFill>
            <a:schemeClr val="accent1">
              <a:lumMod val="60000"/>
              <a:lumOff val="40000"/>
            </a:schemeClr>
          </a:solidFill>
        </p:grpSpPr>
        <p:sp>
          <p:nvSpPr>
            <p:cNvPr id="27" name="Oval Callout 26">
              <a:extLst>
                <a:ext uri="{FF2B5EF4-FFF2-40B4-BE49-F238E27FC236}">
                  <a16:creationId xmlns:a16="http://schemas.microsoft.com/office/drawing/2014/main" id="{C38A5C30-2596-F8A9-7B70-D7B2AA9BC9FF}"/>
                </a:ext>
              </a:extLst>
            </p:cNvPr>
            <p:cNvSpPr/>
            <p:nvPr/>
          </p:nvSpPr>
          <p:spPr>
            <a:xfrm>
              <a:off x="4887475" y="2603529"/>
              <a:ext cx="3783628" cy="875148"/>
            </a:xfrm>
            <a:prstGeom prst="wedgeEllipseCallout">
              <a:avLst>
                <a:gd name="adj1" fmla="val -52407"/>
                <a:gd name="adj2" fmla="val 44722"/>
              </a:avLst>
            </a:prstGeom>
            <a:solidFill>
              <a:schemeClr val="accent2">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b="1" dirty="0">
                  <a:solidFill>
                    <a:schemeClr val="tx1"/>
                  </a:solidFill>
                </a:rPr>
                <a:t>THAO TRAN </a:t>
              </a:r>
              <a:r>
                <a:rPr lang="en-US" sz="1500" dirty="0">
                  <a:solidFill>
                    <a:schemeClr val="tx1"/>
                  </a:solidFill>
                </a:rPr>
                <a:t>(★★★★★</a:t>
              </a:r>
              <a:r>
                <a:rPr lang="en-US" sz="1200" dirty="0">
                  <a:solidFill>
                    <a:schemeClr val="tx1"/>
                  </a:solidFill>
                </a:rPr>
                <a:t>)</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a:t>
              </a:r>
            </a:p>
          </p:txBody>
        </p:sp>
        <p:pic>
          <p:nvPicPr>
            <p:cNvPr id="28" name="Picture 27" descr="A group of cartoon girls&#10;&#10;Description automatically generated">
              <a:extLst>
                <a:ext uri="{FF2B5EF4-FFF2-40B4-BE49-F238E27FC236}">
                  <a16:creationId xmlns:a16="http://schemas.microsoft.com/office/drawing/2014/main" id="{32B31188-113A-B34C-461C-E4F917DE1C90}"/>
                </a:ext>
              </a:extLst>
            </p:cNvPr>
            <p:cNvPicPr>
              <a:picLocks noChangeAspect="1"/>
            </p:cNvPicPr>
            <p:nvPr/>
          </p:nvPicPr>
          <p:blipFill rotWithShape="1">
            <a:blip r:embed="rId15"/>
            <a:srcRect l="51887" t="49565" b="4548"/>
            <a:stretch/>
          </p:blipFill>
          <p:spPr>
            <a:xfrm>
              <a:off x="7648322" y="2761797"/>
              <a:ext cx="455177" cy="434111"/>
            </a:xfrm>
            <a:prstGeom prst="rect">
              <a:avLst/>
            </a:prstGeom>
            <a:grpFill/>
          </p:spPr>
        </p:pic>
      </p:grpSp>
      <p:grpSp>
        <p:nvGrpSpPr>
          <p:cNvPr id="29" name="Group 28">
            <a:extLst>
              <a:ext uri="{FF2B5EF4-FFF2-40B4-BE49-F238E27FC236}">
                <a16:creationId xmlns:a16="http://schemas.microsoft.com/office/drawing/2014/main" id="{102CFB59-A83C-10B5-1788-02BAA7834C4D}"/>
              </a:ext>
            </a:extLst>
          </p:cNvPr>
          <p:cNvGrpSpPr/>
          <p:nvPr/>
        </p:nvGrpSpPr>
        <p:grpSpPr>
          <a:xfrm>
            <a:off x="15909132" y="3361759"/>
            <a:ext cx="3894750" cy="1119245"/>
            <a:chOff x="7200861" y="3476150"/>
            <a:chExt cx="2950668" cy="776378"/>
          </a:xfrm>
          <a:solidFill>
            <a:schemeClr val="accent1">
              <a:lumMod val="60000"/>
              <a:lumOff val="40000"/>
            </a:schemeClr>
          </a:solidFill>
        </p:grpSpPr>
        <p:sp>
          <p:nvSpPr>
            <p:cNvPr id="30" name="Oval Callout 29">
              <a:extLst>
                <a:ext uri="{FF2B5EF4-FFF2-40B4-BE49-F238E27FC236}">
                  <a16:creationId xmlns:a16="http://schemas.microsoft.com/office/drawing/2014/main" id="{59988748-B7FD-7679-E46C-1328541C10BC}"/>
                </a:ext>
              </a:extLst>
            </p:cNvPr>
            <p:cNvSpPr/>
            <p:nvPr/>
          </p:nvSpPr>
          <p:spPr>
            <a:xfrm>
              <a:off x="7200861" y="3476150"/>
              <a:ext cx="2950668" cy="776378"/>
            </a:xfrm>
            <a:prstGeom prst="wedgeEllipseCallout">
              <a:avLst>
                <a:gd name="adj1" fmla="val -63516"/>
                <a:gd name="adj2" fmla="val 53611"/>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b="1" dirty="0">
                  <a:solidFill>
                    <a:schemeClr val="tx1"/>
                  </a:solidFill>
                </a:rPr>
                <a:t>THU TRAN </a:t>
              </a:r>
              <a:r>
                <a:rPr lang="en-US" sz="1500" dirty="0">
                  <a:solidFill>
                    <a:schemeClr val="tx1"/>
                  </a:solidFill>
                </a:rPr>
                <a:t>(★★★)</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a:t>
              </a:r>
            </a:p>
          </p:txBody>
        </p:sp>
        <p:pic>
          <p:nvPicPr>
            <p:cNvPr id="31" name="Picture 30" descr="A cartoon of a person wearing glasses&#10;&#10;Description automatically generated">
              <a:extLst>
                <a:ext uri="{FF2B5EF4-FFF2-40B4-BE49-F238E27FC236}">
                  <a16:creationId xmlns:a16="http://schemas.microsoft.com/office/drawing/2014/main" id="{1025EF1A-2F57-6DDC-6664-7214ECB80678}"/>
                </a:ext>
              </a:extLst>
            </p:cNvPr>
            <p:cNvPicPr>
              <a:picLocks noChangeAspect="1"/>
            </p:cNvPicPr>
            <p:nvPr/>
          </p:nvPicPr>
          <p:blipFill>
            <a:blip r:embed="rId16"/>
            <a:stretch>
              <a:fillRect/>
            </a:stretch>
          </p:blipFill>
          <p:spPr>
            <a:xfrm>
              <a:off x="9253449" y="3643325"/>
              <a:ext cx="418520" cy="418520"/>
            </a:xfrm>
            <a:prstGeom prst="rect">
              <a:avLst/>
            </a:prstGeom>
            <a:grpFill/>
            <a:ln>
              <a:noFill/>
            </a:ln>
          </p:spPr>
        </p:pic>
      </p:grpSp>
      <p:grpSp>
        <p:nvGrpSpPr>
          <p:cNvPr id="34" name="Group 33">
            <a:extLst>
              <a:ext uri="{FF2B5EF4-FFF2-40B4-BE49-F238E27FC236}">
                <a16:creationId xmlns:a16="http://schemas.microsoft.com/office/drawing/2014/main" id="{5823402F-5567-3080-B3EB-220F3FB49A59}"/>
              </a:ext>
            </a:extLst>
          </p:cNvPr>
          <p:cNvGrpSpPr/>
          <p:nvPr/>
        </p:nvGrpSpPr>
        <p:grpSpPr>
          <a:xfrm>
            <a:off x="17249327" y="4742528"/>
            <a:ext cx="3843117" cy="1217795"/>
            <a:chOff x="7959023" y="5131588"/>
            <a:chExt cx="3843117" cy="1217795"/>
          </a:xfrm>
        </p:grpSpPr>
        <p:sp>
          <p:nvSpPr>
            <p:cNvPr id="32" name="Oval Callout 31">
              <a:extLst>
                <a:ext uri="{FF2B5EF4-FFF2-40B4-BE49-F238E27FC236}">
                  <a16:creationId xmlns:a16="http://schemas.microsoft.com/office/drawing/2014/main" id="{695A29BC-BFFD-5923-F2B5-C5BAB3B5DDB6}"/>
                </a:ext>
              </a:extLst>
            </p:cNvPr>
            <p:cNvSpPr/>
            <p:nvPr/>
          </p:nvSpPr>
          <p:spPr>
            <a:xfrm>
              <a:off x="7959023" y="5131588"/>
              <a:ext cx="3843117" cy="1217795"/>
            </a:xfrm>
            <a:prstGeom prst="wedgeEllipseCallout">
              <a:avLst>
                <a:gd name="adj1" fmla="val -60831"/>
                <a:gd name="adj2" fmla="val 48454"/>
              </a:avLst>
            </a:prstGeom>
            <a:solidFill>
              <a:schemeClr val="accent5">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b="1" dirty="0">
                  <a:solidFill>
                    <a:schemeClr val="tx1"/>
                  </a:solidFill>
                </a:rPr>
                <a:t>HUITING WU </a:t>
              </a:r>
              <a:r>
                <a:rPr lang="en-US" sz="1500" dirty="0">
                  <a:solidFill>
                    <a:schemeClr val="tx1"/>
                  </a:solidFill>
                </a:rPr>
                <a:t>(★★★★)</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a:t>
              </a:r>
            </a:p>
          </p:txBody>
        </p:sp>
        <p:pic>
          <p:nvPicPr>
            <p:cNvPr id="33" name="Picture 32" descr="A group of cartoon girls&#10;&#10;Description automatically generated">
              <a:extLst>
                <a:ext uri="{FF2B5EF4-FFF2-40B4-BE49-F238E27FC236}">
                  <a16:creationId xmlns:a16="http://schemas.microsoft.com/office/drawing/2014/main" id="{968C388A-DBEB-7942-B1CF-82C933BDAF98}"/>
                </a:ext>
              </a:extLst>
            </p:cNvPr>
            <p:cNvPicPr>
              <a:picLocks noChangeAspect="1"/>
            </p:cNvPicPr>
            <p:nvPr/>
          </p:nvPicPr>
          <p:blipFill rotWithShape="1">
            <a:blip r:embed="rId15"/>
            <a:srcRect l="916" t="1423" r="49623" b="50000"/>
            <a:stretch/>
          </p:blipFill>
          <p:spPr>
            <a:xfrm>
              <a:off x="10821297" y="5475548"/>
              <a:ext cx="448822" cy="440802"/>
            </a:xfrm>
            <a:prstGeom prst="rect">
              <a:avLst/>
            </a:prstGeom>
          </p:spPr>
        </p:pic>
      </p:grpSp>
      <p:grpSp>
        <p:nvGrpSpPr>
          <p:cNvPr id="81" name="Group 80">
            <a:extLst>
              <a:ext uri="{FF2B5EF4-FFF2-40B4-BE49-F238E27FC236}">
                <a16:creationId xmlns:a16="http://schemas.microsoft.com/office/drawing/2014/main" id="{5848CCF7-B1F7-B407-D2CD-12874C64B8EF}"/>
              </a:ext>
            </a:extLst>
          </p:cNvPr>
          <p:cNvGrpSpPr/>
          <p:nvPr/>
        </p:nvGrpSpPr>
        <p:grpSpPr>
          <a:xfrm>
            <a:off x="136501" y="250836"/>
            <a:ext cx="1280160" cy="1097280"/>
            <a:chOff x="2755922" y="2772466"/>
            <a:chExt cx="1627632" cy="1371600"/>
          </a:xfrm>
        </p:grpSpPr>
        <p:sp>
          <p:nvSpPr>
            <p:cNvPr id="60" name="Hexagon 59">
              <a:extLst>
                <a:ext uri="{FF2B5EF4-FFF2-40B4-BE49-F238E27FC236}">
                  <a16:creationId xmlns:a16="http://schemas.microsoft.com/office/drawing/2014/main" id="{025FD376-B401-FE48-BF26-27B4BD835AA8}"/>
                </a:ext>
              </a:extLst>
            </p:cNvPr>
            <p:cNvSpPr/>
            <p:nvPr/>
          </p:nvSpPr>
          <p:spPr>
            <a:xfrm>
              <a:off x="2755922" y="277246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Graphic 70" descr="Badge with solid fill">
              <a:extLst>
                <a:ext uri="{FF2B5EF4-FFF2-40B4-BE49-F238E27FC236}">
                  <a16:creationId xmlns:a16="http://schemas.microsoft.com/office/drawing/2014/main" id="{AD676F30-72CC-6845-3658-F1926DC3842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112538" y="3001066"/>
              <a:ext cx="914400" cy="914400"/>
            </a:xfrm>
            <a:prstGeom prst="rect">
              <a:avLst/>
            </a:prstGeom>
          </p:spPr>
        </p:pic>
      </p:grpSp>
      <p:grpSp>
        <p:nvGrpSpPr>
          <p:cNvPr id="80" name="Group 79">
            <a:extLst>
              <a:ext uri="{FF2B5EF4-FFF2-40B4-BE49-F238E27FC236}">
                <a16:creationId xmlns:a16="http://schemas.microsoft.com/office/drawing/2014/main" id="{42261D7E-C7E8-024F-0679-F114A1D5C56B}"/>
              </a:ext>
            </a:extLst>
          </p:cNvPr>
          <p:cNvGrpSpPr/>
          <p:nvPr/>
        </p:nvGrpSpPr>
        <p:grpSpPr>
          <a:xfrm>
            <a:off x="140400" y="251600"/>
            <a:ext cx="1280160" cy="1097280"/>
            <a:chOff x="210422" y="2752746"/>
            <a:chExt cx="1627632" cy="1371600"/>
          </a:xfrm>
        </p:grpSpPr>
        <p:sp>
          <p:nvSpPr>
            <p:cNvPr id="54" name="Hexagon 53">
              <a:extLst>
                <a:ext uri="{FF2B5EF4-FFF2-40B4-BE49-F238E27FC236}">
                  <a16:creationId xmlns:a16="http://schemas.microsoft.com/office/drawing/2014/main" id="{8595FDCB-7856-2F8E-25DA-C81AEEE5839D}"/>
                </a:ext>
              </a:extLst>
            </p:cNvPr>
            <p:cNvSpPr/>
            <p:nvPr/>
          </p:nvSpPr>
          <p:spPr>
            <a:xfrm>
              <a:off x="210422" y="275274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Graphic 68" descr="Badge 1 with solid fill">
              <a:extLst>
                <a:ext uri="{FF2B5EF4-FFF2-40B4-BE49-F238E27FC236}">
                  <a16:creationId xmlns:a16="http://schemas.microsoft.com/office/drawing/2014/main" id="{412E6701-3AD4-84D5-FB5B-042CCC4EF97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67038" y="3011503"/>
              <a:ext cx="914400" cy="914400"/>
            </a:xfrm>
            <a:prstGeom prst="rect">
              <a:avLst/>
            </a:prstGeom>
          </p:spPr>
        </p:pic>
      </p:grpSp>
      <p:sp>
        <p:nvSpPr>
          <p:cNvPr id="104" name="Chevron 103">
            <a:extLst>
              <a:ext uri="{FF2B5EF4-FFF2-40B4-BE49-F238E27FC236}">
                <a16:creationId xmlns:a16="http://schemas.microsoft.com/office/drawing/2014/main" id="{29123BBE-7BE6-204A-E11E-F969B619019B}"/>
              </a:ext>
            </a:extLst>
          </p:cNvPr>
          <p:cNvSpPr/>
          <p:nvPr/>
        </p:nvSpPr>
        <p:spPr>
          <a:xfrm>
            <a:off x="1607806" y="445533"/>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WORDCLOUD</a:t>
            </a:r>
          </a:p>
        </p:txBody>
      </p:sp>
      <p:sp>
        <p:nvSpPr>
          <p:cNvPr id="103" name="!!title1">
            <a:extLst>
              <a:ext uri="{FF2B5EF4-FFF2-40B4-BE49-F238E27FC236}">
                <a16:creationId xmlns:a16="http://schemas.microsoft.com/office/drawing/2014/main" id="{64EC7ECF-7E2B-4B80-3A7F-3E0D94452924}"/>
              </a:ext>
            </a:extLst>
          </p:cNvPr>
          <p:cNvSpPr/>
          <p:nvPr/>
        </p:nvSpPr>
        <p:spPr>
          <a:xfrm>
            <a:off x="1607806" y="446297"/>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DATA PROCESSING</a:t>
            </a:r>
          </a:p>
        </p:txBody>
      </p:sp>
      <p:pic>
        <p:nvPicPr>
          <p:cNvPr id="4" name="Picture 3" descr="A close-up of a computer code&#10;&#10;Description automatically generated">
            <a:extLst>
              <a:ext uri="{FF2B5EF4-FFF2-40B4-BE49-F238E27FC236}">
                <a16:creationId xmlns:a16="http://schemas.microsoft.com/office/drawing/2014/main" id="{292B678E-C76C-7C60-192A-D62A1EEA357D}"/>
              </a:ext>
            </a:extLst>
          </p:cNvPr>
          <p:cNvPicPr>
            <a:picLocks noChangeAspect="1"/>
          </p:cNvPicPr>
          <p:nvPr/>
        </p:nvPicPr>
        <p:blipFill rotWithShape="1">
          <a:blip r:embed="rId21"/>
          <a:srcRect b="38439"/>
          <a:stretch/>
        </p:blipFill>
        <p:spPr>
          <a:xfrm>
            <a:off x="4565896" y="9443053"/>
            <a:ext cx="4241800" cy="1211837"/>
          </a:xfrm>
          <a:prstGeom prst="rect">
            <a:avLst/>
          </a:prstGeom>
          <a:ln w="12700">
            <a:solidFill>
              <a:schemeClr val="accent6"/>
            </a:solidFill>
          </a:ln>
        </p:spPr>
      </p:pic>
      <p:pic>
        <p:nvPicPr>
          <p:cNvPr id="7" name="Picture 6">
            <a:extLst>
              <a:ext uri="{FF2B5EF4-FFF2-40B4-BE49-F238E27FC236}">
                <a16:creationId xmlns:a16="http://schemas.microsoft.com/office/drawing/2014/main" id="{02CCD454-4FCD-DC05-E061-CFECD06D04A9}"/>
              </a:ext>
            </a:extLst>
          </p:cNvPr>
          <p:cNvPicPr>
            <a:picLocks noChangeAspect="1"/>
          </p:cNvPicPr>
          <p:nvPr/>
        </p:nvPicPr>
        <p:blipFill rotWithShape="1">
          <a:blip r:embed="rId21"/>
          <a:srcRect l="1153" t="62610" r="73289" b="1757"/>
          <a:stretch/>
        </p:blipFill>
        <p:spPr>
          <a:xfrm>
            <a:off x="10855178" y="9347545"/>
            <a:ext cx="1084104" cy="701427"/>
          </a:xfrm>
          <a:prstGeom prst="rect">
            <a:avLst/>
          </a:prstGeom>
          <a:ln w="12700">
            <a:solidFill>
              <a:srgbClr val="F0901E"/>
            </a:solidFill>
          </a:ln>
        </p:spPr>
      </p:pic>
      <p:cxnSp>
        <p:nvCxnSpPr>
          <p:cNvPr id="13" name="Straight Connector 12">
            <a:extLst>
              <a:ext uri="{FF2B5EF4-FFF2-40B4-BE49-F238E27FC236}">
                <a16:creationId xmlns:a16="http://schemas.microsoft.com/office/drawing/2014/main" id="{7800897C-325E-95BE-FA10-6F5B75F9E3C9}"/>
              </a:ext>
            </a:extLst>
          </p:cNvPr>
          <p:cNvCxnSpPr/>
          <p:nvPr/>
        </p:nvCxnSpPr>
        <p:spPr>
          <a:xfrm>
            <a:off x="-891469" y="1653670"/>
            <a:ext cx="0" cy="4572000"/>
          </a:xfrm>
          <a:prstGeom prst="line">
            <a:avLst/>
          </a:prstGeom>
          <a:ln w="12700">
            <a:solidFill>
              <a:schemeClr val="tx1">
                <a:lumMod val="50000"/>
                <a:lumOff val="50000"/>
              </a:schemeClr>
            </a:solidFill>
            <a:prstDash val="lgDashDot"/>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BDB2AFA-10D4-5F7C-168E-FCCF13B35395}"/>
              </a:ext>
            </a:extLst>
          </p:cNvPr>
          <p:cNvSpPr txBox="1"/>
          <p:nvPr/>
        </p:nvSpPr>
        <p:spPr>
          <a:xfrm>
            <a:off x="4661716" y="1365412"/>
            <a:ext cx="2868568" cy="400110"/>
          </a:xfrm>
          <a:prstGeom prst="rect">
            <a:avLst/>
          </a:prstGeom>
          <a:noFill/>
        </p:spPr>
        <p:txBody>
          <a:bodyPr wrap="square" rtlCol="0">
            <a:spAutoFit/>
          </a:bodyPr>
          <a:lstStyle/>
          <a:p>
            <a:pPr algn="ctr"/>
            <a:r>
              <a:rPr lang="en-US" sz="2000" b="1" dirty="0">
                <a:solidFill>
                  <a:schemeClr val="accent6">
                    <a:lumMod val="75000"/>
                  </a:schemeClr>
                </a:solidFill>
                <a:latin typeface="Gurmukhi MN" panose="02020600050405020304" pitchFamily="18" charset="0"/>
                <a:cs typeface="Gurmukhi MN" panose="02020600050405020304" pitchFamily="18" charset="0"/>
              </a:rPr>
              <a:t>IMPROVEMENT</a:t>
            </a:r>
          </a:p>
        </p:txBody>
      </p:sp>
      <p:sp>
        <p:nvSpPr>
          <p:cNvPr id="36" name="TextBox 35">
            <a:extLst>
              <a:ext uri="{FF2B5EF4-FFF2-40B4-BE49-F238E27FC236}">
                <a16:creationId xmlns:a16="http://schemas.microsoft.com/office/drawing/2014/main" id="{17D0E4AE-DB47-83E2-AA04-B7B631F85032}"/>
              </a:ext>
            </a:extLst>
          </p:cNvPr>
          <p:cNvSpPr txBox="1"/>
          <p:nvPr/>
        </p:nvSpPr>
        <p:spPr>
          <a:xfrm>
            <a:off x="-4522737" y="1352632"/>
            <a:ext cx="2868568" cy="400110"/>
          </a:xfrm>
          <a:prstGeom prst="rect">
            <a:avLst/>
          </a:prstGeom>
          <a:noFill/>
        </p:spPr>
        <p:txBody>
          <a:bodyPr wrap="square" rtlCol="0">
            <a:spAutoFit/>
          </a:bodyPr>
          <a:lstStyle/>
          <a:p>
            <a:pPr algn="ctr"/>
            <a:r>
              <a:rPr lang="en-US" sz="2000" b="1" dirty="0">
                <a:solidFill>
                  <a:schemeClr val="accent2">
                    <a:lumMod val="50000"/>
                  </a:schemeClr>
                </a:solidFill>
                <a:latin typeface="Gurmukhi MN" panose="02020600050405020304" pitchFamily="18" charset="0"/>
                <a:cs typeface="Gurmukhi MN" panose="02020600050405020304" pitchFamily="18" charset="0"/>
              </a:rPr>
              <a:t>PREVIOUS</a:t>
            </a:r>
          </a:p>
        </p:txBody>
      </p:sp>
      <p:sp>
        <p:nvSpPr>
          <p:cNvPr id="37" name="TextBox 36">
            <a:extLst>
              <a:ext uri="{FF2B5EF4-FFF2-40B4-BE49-F238E27FC236}">
                <a16:creationId xmlns:a16="http://schemas.microsoft.com/office/drawing/2014/main" id="{F6871705-EC3F-0AD6-15FF-56C24FEAA20C}"/>
              </a:ext>
            </a:extLst>
          </p:cNvPr>
          <p:cNvSpPr txBox="1"/>
          <p:nvPr/>
        </p:nvSpPr>
        <p:spPr>
          <a:xfrm>
            <a:off x="140400" y="9571089"/>
            <a:ext cx="3853304" cy="584775"/>
          </a:xfrm>
          <a:prstGeom prst="rect">
            <a:avLst/>
          </a:prstGeom>
          <a:noFill/>
        </p:spPr>
        <p:txBody>
          <a:bodyPr wrap="square" rtlCol="0">
            <a:spAutoFit/>
          </a:bodyPr>
          <a:lstStyle/>
          <a:p>
            <a:pPr algn="ctr"/>
            <a:r>
              <a:rPr lang="en-US" sz="1600" dirty="0">
                <a:latin typeface="Courier New" panose="02070309020205020404" pitchFamily="49" charset="0"/>
                <a:cs typeface="Courier New" panose="02070309020205020404" pitchFamily="49" charset="0"/>
              </a:rPr>
              <a:t>Forget to check the duplicates</a:t>
            </a:r>
            <a:endParaRPr lang="en-US" sz="1600" b="0" i="0" u="none" strike="noStrike" dirty="0">
              <a:solidFill>
                <a:srgbClr val="000000"/>
              </a:solidFill>
              <a:effectLst/>
              <a:latin typeface="Courier New" panose="02070309020205020404" pitchFamily="49" charset="0"/>
            </a:endParaRPr>
          </a:p>
          <a:p>
            <a:pPr algn="ctr"/>
            <a:endParaRPr lang="en-US" sz="1600" dirty="0">
              <a:latin typeface="Gurmukhi MN" panose="02020600050405020304" pitchFamily="18" charset="0"/>
              <a:cs typeface="Gurmukhi MN" panose="02020600050405020304" pitchFamily="18" charset="0"/>
            </a:endParaRPr>
          </a:p>
        </p:txBody>
      </p:sp>
      <p:sp>
        <p:nvSpPr>
          <p:cNvPr id="38" name="TextBox 37">
            <a:extLst>
              <a:ext uri="{FF2B5EF4-FFF2-40B4-BE49-F238E27FC236}">
                <a16:creationId xmlns:a16="http://schemas.microsoft.com/office/drawing/2014/main" id="{2FD76558-2814-928F-4633-70A01AB3730B}"/>
              </a:ext>
            </a:extLst>
          </p:cNvPr>
          <p:cNvSpPr txBox="1"/>
          <p:nvPr/>
        </p:nvSpPr>
        <p:spPr>
          <a:xfrm>
            <a:off x="4565896" y="9076953"/>
            <a:ext cx="3853304" cy="338554"/>
          </a:xfrm>
          <a:prstGeom prst="rect">
            <a:avLst/>
          </a:prstGeom>
          <a:noFill/>
        </p:spPr>
        <p:txBody>
          <a:bodyPr wrap="square" rtlCol="0">
            <a:spAutoFit/>
          </a:bodyPr>
          <a:lstStyle/>
          <a:p>
            <a:r>
              <a:rPr lang="en-US" sz="1600" b="1" u="sng" dirty="0">
                <a:latin typeface="Courier New" panose="02070309020205020404" pitchFamily="49" charset="0"/>
                <a:cs typeface="Courier New" panose="02070309020205020404" pitchFamily="49" charset="0"/>
              </a:rPr>
              <a:t>CHECK DUPLICATE</a:t>
            </a:r>
            <a:endParaRPr lang="en-US" sz="1600" b="1" u="sng" dirty="0">
              <a:latin typeface="Gurmukhi MN" panose="02020600050405020304" pitchFamily="18" charset="0"/>
              <a:cs typeface="Gurmukhi MN" panose="02020600050405020304" pitchFamily="18" charset="0"/>
            </a:endParaRPr>
          </a:p>
        </p:txBody>
      </p:sp>
      <p:sp>
        <p:nvSpPr>
          <p:cNvPr id="39" name="TextBox 38">
            <a:extLst>
              <a:ext uri="{FF2B5EF4-FFF2-40B4-BE49-F238E27FC236}">
                <a16:creationId xmlns:a16="http://schemas.microsoft.com/office/drawing/2014/main" id="{CED5A28B-C168-7FB4-E01F-C1402B5092FB}"/>
              </a:ext>
            </a:extLst>
          </p:cNvPr>
          <p:cNvSpPr txBox="1"/>
          <p:nvPr/>
        </p:nvSpPr>
        <p:spPr>
          <a:xfrm>
            <a:off x="4565896" y="10740089"/>
            <a:ext cx="3853304" cy="338554"/>
          </a:xfrm>
          <a:prstGeom prst="rect">
            <a:avLst/>
          </a:prstGeom>
          <a:noFill/>
        </p:spPr>
        <p:txBody>
          <a:bodyPr wrap="square" rtlCol="0">
            <a:spAutoFit/>
          </a:bodyPr>
          <a:lstStyle/>
          <a:p>
            <a:r>
              <a:rPr lang="en-US" sz="1600" b="1" u="sng" dirty="0">
                <a:latin typeface="Courier New" panose="02070309020205020404" pitchFamily="49" charset="0"/>
                <a:cs typeface="Courier New" panose="02070309020205020404" pitchFamily="49" charset="0"/>
              </a:rPr>
              <a:t>REVIEW LABEL</a:t>
            </a:r>
            <a:endParaRPr lang="en-US" sz="1600" b="1" u="sng" dirty="0">
              <a:latin typeface="Gurmukhi MN" panose="02020600050405020304" pitchFamily="18" charset="0"/>
              <a:cs typeface="Gurmukhi MN" panose="02020600050405020304" pitchFamily="18" charset="0"/>
            </a:endParaRPr>
          </a:p>
        </p:txBody>
      </p:sp>
      <p:pic>
        <p:nvPicPr>
          <p:cNvPr id="41" name="Picture 40" descr="A green and orange pie chart&#10;&#10;Description automatically generated">
            <a:extLst>
              <a:ext uri="{FF2B5EF4-FFF2-40B4-BE49-F238E27FC236}">
                <a16:creationId xmlns:a16="http://schemas.microsoft.com/office/drawing/2014/main" id="{361221BA-AD80-9EF6-A033-A7F4348E65A0}"/>
              </a:ext>
            </a:extLst>
          </p:cNvPr>
          <p:cNvPicPr>
            <a:picLocks noChangeAspect="1"/>
          </p:cNvPicPr>
          <p:nvPr/>
        </p:nvPicPr>
        <p:blipFill>
          <a:blip r:embed="rId22">
            <a:extLst>
              <a:ext uri="{BEBA8EAE-BF5A-486C-A8C5-ECC9F3942E4B}">
                <a14:imgProps xmlns:a14="http://schemas.microsoft.com/office/drawing/2010/main">
                  <a14:imgLayer r:embed="rId23">
                    <a14:imgEffect>
                      <a14:colorTemperature colorTemp="1500"/>
                    </a14:imgEffect>
                    <a14:imgEffect>
                      <a14:saturation sat="0"/>
                    </a14:imgEffect>
                  </a14:imgLayer>
                </a14:imgProps>
              </a:ext>
            </a:extLst>
          </a:blip>
          <a:stretch>
            <a:fillRect/>
          </a:stretch>
        </p:blipFill>
        <p:spPr>
          <a:xfrm>
            <a:off x="452374" y="11793736"/>
            <a:ext cx="3055100" cy="2459415"/>
          </a:xfrm>
          <a:prstGeom prst="rect">
            <a:avLst/>
          </a:prstGeom>
        </p:spPr>
      </p:pic>
      <p:sp>
        <p:nvSpPr>
          <p:cNvPr id="42" name="TextBox 41">
            <a:extLst>
              <a:ext uri="{FF2B5EF4-FFF2-40B4-BE49-F238E27FC236}">
                <a16:creationId xmlns:a16="http://schemas.microsoft.com/office/drawing/2014/main" id="{84C2D9DD-B380-7D21-41AE-917297537D14}"/>
              </a:ext>
            </a:extLst>
          </p:cNvPr>
          <p:cNvSpPr txBox="1"/>
          <p:nvPr/>
        </p:nvSpPr>
        <p:spPr>
          <a:xfrm>
            <a:off x="140400" y="9076953"/>
            <a:ext cx="3853304" cy="338554"/>
          </a:xfrm>
          <a:prstGeom prst="rect">
            <a:avLst/>
          </a:prstGeom>
          <a:noFill/>
        </p:spPr>
        <p:txBody>
          <a:bodyPr wrap="square" rtlCol="0">
            <a:spAutoFit/>
          </a:bodyPr>
          <a:lstStyle/>
          <a:p>
            <a:r>
              <a:rPr lang="en-US" sz="1600" b="1" u="sng" dirty="0">
                <a:latin typeface="Courier New" panose="02070309020205020404" pitchFamily="49" charset="0"/>
                <a:cs typeface="Courier New" panose="02070309020205020404" pitchFamily="49" charset="0"/>
              </a:rPr>
              <a:t>CHECK DUPLICATE</a:t>
            </a:r>
            <a:endParaRPr lang="en-US" sz="1600" b="1" u="sng" dirty="0">
              <a:latin typeface="Gurmukhi MN" panose="02020600050405020304" pitchFamily="18" charset="0"/>
              <a:cs typeface="Gurmukhi MN" panose="02020600050405020304" pitchFamily="18" charset="0"/>
            </a:endParaRPr>
          </a:p>
        </p:txBody>
      </p:sp>
      <p:sp>
        <p:nvSpPr>
          <p:cNvPr id="43" name="TextBox 42">
            <a:extLst>
              <a:ext uri="{FF2B5EF4-FFF2-40B4-BE49-F238E27FC236}">
                <a16:creationId xmlns:a16="http://schemas.microsoft.com/office/drawing/2014/main" id="{F31C37B8-E901-0374-BD52-F0056F1C39E6}"/>
              </a:ext>
            </a:extLst>
          </p:cNvPr>
          <p:cNvSpPr txBox="1"/>
          <p:nvPr/>
        </p:nvSpPr>
        <p:spPr>
          <a:xfrm>
            <a:off x="110521" y="10739468"/>
            <a:ext cx="3853304" cy="338554"/>
          </a:xfrm>
          <a:prstGeom prst="rect">
            <a:avLst/>
          </a:prstGeom>
          <a:noFill/>
        </p:spPr>
        <p:txBody>
          <a:bodyPr wrap="square" rtlCol="0">
            <a:spAutoFit/>
          </a:bodyPr>
          <a:lstStyle/>
          <a:p>
            <a:r>
              <a:rPr lang="en-US" sz="1600" b="1" u="sng" dirty="0">
                <a:latin typeface="Courier New" panose="02070309020205020404" pitchFamily="49" charset="0"/>
                <a:cs typeface="Courier New" panose="02070309020205020404" pitchFamily="49" charset="0"/>
              </a:rPr>
              <a:t>REVIEW LABEL</a:t>
            </a:r>
            <a:endParaRPr lang="en-US" sz="1600" b="1" u="sng" dirty="0">
              <a:latin typeface="Gurmukhi MN" panose="02020600050405020304" pitchFamily="18" charset="0"/>
              <a:cs typeface="Gurmukhi MN" panose="02020600050405020304" pitchFamily="18" charset="0"/>
            </a:endParaRPr>
          </a:p>
        </p:txBody>
      </p:sp>
      <p:sp>
        <p:nvSpPr>
          <p:cNvPr id="44" name="TextBox 43">
            <a:extLst>
              <a:ext uri="{FF2B5EF4-FFF2-40B4-BE49-F238E27FC236}">
                <a16:creationId xmlns:a16="http://schemas.microsoft.com/office/drawing/2014/main" id="{CF0941BB-FD0C-EF59-7222-64E7A5595EB2}"/>
              </a:ext>
            </a:extLst>
          </p:cNvPr>
          <p:cNvSpPr txBox="1"/>
          <p:nvPr/>
        </p:nvSpPr>
        <p:spPr>
          <a:xfrm>
            <a:off x="0" y="11030644"/>
            <a:ext cx="4385379" cy="584775"/>
          </a:xfrm>
          <a:prstGeom prst="rect">
            <a:avLst/>
          </a:prstGeom>
          <a:noFill/>
        </p:spPr>
        <p:txBody>
          <a:bodyPr wrap="square" rtlCol="0">
            <a:spAutoFit/>
          </a:bodyPr>
          <a:lstStyle/>
          <a:p>
            <a:r>
              <a:rPr lang="en-US" sz="1600" spc="-150" dirty="0">
                <a:latin typeface="Courier New" panose="02070309020205020404" pitchFamily="49" charset="0"/>
                <a:cs typeface="Courier New" panose="02070309020205020404" pitchFamily="49" charset="0"/>
              </a:rPr>
              <a:t>Label 1 (‘Positive’) for rating 5 stars, and label 0 (’Negative’) for otherwise</a:t>
            </a:r>
            <a:endParaRPr lang="en-US" sz="1600" spc="-150" dirty="0">
              <a:latin typeface="Gurmukhi MN" panose="02020600050405020304" pitchFamily="18" charset="0"/>
              <a:cs typeface="Gurmukhi MN" panose="02020600050405020304" pitchFamily="18" charset="0"/>
            </a:endParaRPr>
          </a:p>
        </p:txBody>
      </p:sp>
      <p:sp>
        <p:nvSpPr>
          <p:cNvPr id="2" name="TextBox 1">
            <a:extLst>
              <a:ext uri="{FF2B5EF4-FFF2-40B4-BE49-F238E27FC236}">
                <a16:creationId xmlns:a16="http://schemas.microsoft.com/office/drawing/2014/main" id="{6506D317-F58B-5E0D-D4C8-E618C4337051}"/>
              </a:ext>
            </a:extLst>
          </p:cNvPr>
          <p:cNvSpPr txBox="1"/>
          <p:nvPr/>
        </p:nvSpPr>
        <p:spPr>
          <a:xfrm>
            <a:off x="4385380" y="11041551"/>
            <a:ext cx="5468300" cy="584775"/>
          </a:xfrm>
          <a:prstGeom prst="rect">
            <a:avLst/>
          </a:prstGeom>
          <a:noFill/>
        </p:spPr>
        <p:txBody>
          <a:bodyPr wrap="square" rtlCol="0">
            <a:spAutoFit/>
          </a:bodyPr>
          <a:lstStyle/>
          <a:p>
            <a:r>
              <a:rPr lang="en-US" sz="1600" spc="-150" dirty="0">
                <a:latin typeface="Courier New" panose="02070309020205020404" pitchFamily="49" charset="0"/>
                <a:cs typeface="Courier New" panose="02070309020205020404" pitchFamily="49" charset="0"/>
              </a:rPr>
              <a:t>Label 1 (‘Positive’) for rating 3 stars and above, </a:t>
            </a:r>
          </a:p>
          <a:p>
            <a:r>
              <a:rPr lang="en-US" sz="1600" spc="-150" dirty="0">
                <a:latin typeface="Courier New" panose="02070309020205020404" pitchFamily="49" charset="0"/>
                <a:cs typeface="Courier New" panose="02070309020205020404" pitchFamily="49" charset="0"/>
              </a:rPr>
              <a:t>and label 0 (’Negative’) for otherwise</a:t>
            </a:r>
            <a:endParaRPr lang="en-US" sz="1600" spc="-150" dirty="0">
              <a:latin typeface="Gurmukhi MN" panose="02020600050405020304" pitchFamily="18" charset="0"/>
              <a:cs typeface="Gurmukhi MN" panose="02020600050405020304" pitchFamily="18" charset="0"/>
            </a:endParaRPr>
          </a:p>
        </p:txBody>
      </p:sp>
      <p:pic>
        <p:nvPicPr>
          <p:cNvPr id="9" name="Picture 8" descr="A pie chart with a green and orange circle&#10;&#10;Description automatically generated">
            <a:extLst>
              <a:ext uri="{FF2B5EF4-FFF2-40B4-BE49-F238E27FC236}">
                <a16:creationId xmlns:a16="http://schemas.microsoft.com/office/drawing/2014/main" id="{86B7BD6A-7717-19A4-2575-A9C0A305D492}"/>
              </a:ext>
            </a:extLst>
          </p:cNvPr>
          <p:cNvPicPr>
            <a:picLocks noChangeAspect="1"/>
          </p:cNvPicPr>
          <p:nvPr/>
        </p:nvPicPr>
        <p:blipFill>
          <a:blip r:embed="rId24"/>
          <a:stretch>
            <a:fillRect/>
          </a:stretch>
        </p:blipFill>
        <p:spPr>
          <a:xfrm>
            <a:off x="6013987" y="11694849"/>
            <a:ext cx="2312373" cy="2455406"/>
          </a:xfrm>
          <a:prstGeom prst="rect">
            <a:avLst/>
          </a:prstGeom>
        </p:spPr>
      </p:pic>
      <p:sp>
        <p:nvSpPr>
          <p:cNvPr id="8" name="TextBox 7">
            <a:extLst>
              <a:ext uri="{FF2B5EF4-FFF2-40B4-BE49-F238E27FC236}">
                <a16:creationId xmlns:a16="http://schemas.microsoft.com/office/drawing/2014/main" id="{F0523C9A-DA01-EACD-9544-F94337356A87}"/>
              </a:ext>
            </a:extLst>
          </p:cNvPr>
          <p:cNvSpPr txBox="1"/>
          <p:nvPr/>
        </p:nvSpPr>
        <p:spPr>
          <a:xfrm>
            <a:off x="140399" y="1801500"/>
            <a:ext cx="5299501" cy="338554"/>
          </a:xfrm>
          <a:prstGeom prst="rect">
            <a:avLst/>
          </a:prstGeom>
          <a:noFill/>
        </p:spPr>
        <p:txBody>
          <a:bodyPr wrap="square" rtlCol="0">
            <a:spAutoFit/>
          </a:bodyPr>
          <a:lstStyle/>
          <a:p>
            <a:r>
              <a:rPr lang="en-US" sz="1600" b="1" u="sng" dirty="0">
                <a:latin typeface="Courier New" panose="02070309020205020404" pitchFamily="49" charset="0"/>
                <a:cs typeface="Courier New" panose="02070309020205020404" pitchFamily="49" charset="0"/>
              </a:rPr>
              <a:t>DATA CLEANING AND MODIFY THE STOPWORDS</a:t>
            </a:r>
            <a:endParaRPr lang="en-US" sz="1600" b="1" u="sng" dirty="0">
              <a:latin typeface="Gurmukhi MN" panose="02020600050405020304" pitchFamily="18" charset="0"/>
              <a:cs typeface="Gurmukhi MN" panose="02020600050405020304" pitchFamily="18" charset="0"/>
            </a:endParaRPr>
          </a:p>
        </p:txBody>
      </p:sp>
      <p:pic>
        <p:nvPicPr>
          <p:cNvPr id="50" name="Picture 49" descr="A close-up of a text&#10;&#10;Description automatically generated">
            <a:extLst>
              <a:ext uri="{FF2B5EF4-FFF2-40B4-BE49-F238E27FC236}">
                <a16:creationId xmlns:a16="http://schemas.microsoft.com/office/drawing/2014/main" id="{03539986-033F-85AC-30E0-EE6332C2A592}"/>
              </a:ext>
            </a:extLst>
          </p:cNvPr>
          <p:cNvPicPr>
            <a:picLocks noChangeAspect="1"/>
          </p:cNvPicPr>
          <p:nvPr/>
        </p:nvPicPr>
        <p:blipFill>
          <a:blip r:embed="rId25"/>
          <a:stretch>
            <a:fillRect/>
          </a:stretch>
        </p:blipFill>
        <p:spPr>
          <a:xfrm>
            <a:off x="611984" y="2222896"/>
            <a:ext cx="5065147" cy="949715"/>
          </a:xfrm>
          <a:prstGeom prst="rect">
            <a:avLst/>
          </a:prstGeom>
          <a:ln w="12700">
            <a:solidFill>
              <a:schemeClr val="accent6">
                <a:lumMod val="75000"/>
              </a:schemeClr>
            </a:solidFill>
          </a:ln>
        </p:spPr>
      </p:pic>
      <p:pic>
        <p:nvPicPr>
          <p:cNvPr id="52" name="Picture 51" descr="A close-up of a computer code&#10;&#10;Description automatically generated">
            <a:extLst>
              <a:ext uri="{FF2B5EF4-FFF2-40B4-BE49-F238E27FC236}">
                <a16:creationId xmlns:a16="http://schemas.microsoft.com/office/drawing/2014/main" id="{FFCAA47E-5C4B-ACC2-5F38-F629BD219C7C}"/>
              </a:ext>
            </a:extLst>
          </p:cNvPr>
          <p:cNvPicPr>
            <a:picLocks noChangeAspect="1"/>
          </p:cNvPicPr>
          <p:nvPr/>
        </p:nvPicPr>
        <p:blipFill>
          <a:blip r:embed="rId26"/>
          <a:stretch>
            <a:fillRect/>
          </a:stretch>
        </p:blipFill>
        <p:spPr>
          <a:xfrm>
            <a:off x="1805640" y="3328209"/>
            <a:ext cx="4968934" cy="980173"/>
          </a:xfrm>
          <a:prstGeom prst="rect">
            <a:avLst/>
          </a:prstGeom>
          <a:ln w="12700">
            <a:solidFill>
              <a:schemeClr val="accent6">
                <a:lumMod val="75000"/>
              </a:schemeClr>
            </a:solidFill>
          </a:ln>
        </p:spPr>
      </p:pic>
      <p:sp>
        <p:nvSpPr>
          <p:cNvPr id="56" name="TextBox 55">
            <a:extLst>
              <a:ext uri="{FF2B5EF4-FFF2-40B4-BE49-F238E27FC236}">
                <a16:creationId xmlns:a16="http://schemas.microsoft.com/office/drawing/2014/main" id="{6C880685-6ACF-895E-BCD6-9E159393BB5E}"/>
              </a:ext>
            </a:extLst>
          </p:cNvPr>
          <p:cNvSpPr txBox="1"/>
          <p:nvPr/>
        </p:nvSpPr>
        <p:spPr>
          <a:xfrm>
            <a:off x="147480" y="2411911"/>
            <a:ext cx="304894" cy="523220"/>
          </a:xfrm>
          <a:prstGeom prst="rect">
            <a:avLst/>
          </a:prstGeom>
          <a:noFill/>
        </p:spPr>
        <p:txBody>
          <a:bodyPr wrap="square" rtlCol="0">
            <a:spAutoFit/>
          </a:bodyPr>
          <a:lstStyle/>
          <a:p>
            <a:r>
              <a:rPr lang="en-US" sz="2800" b="1" dirty="0">
                <a:solidFill>
                  <a:srgbClr val="FF0000"/>
                </a:solidFill>
                <a:latin typeface="Courier New" panose="02070309020205020404" pitchFamily="49" charset="0"/>
                <a:cs typeface="Courier New" panose="02070309020205020404" pitchFamily="49" charset="0"/>
              </a:rPr>
              <a:t>2</a:t>
            </a:r>
          </a:p>
        </p:txBody>
      </p:sp>
      <p:sp>
        <p:nvSpPr>
          <p:cNvPr id="57" name="TextBox 56">
            <a:extLst>
              <a:ext uri="{FF2B5EF4-FFF2-40B4-BE49-F238E27FC236}">
                <a16:creationId xmlns:a16="http://schemas.microsoft.com/office/drawing/2014/main" id="{2A285217-2890-DEBF-D790-1E2751AC8ECF}"/>
              </a:ext>
            </a:extLst>
          </p:cNvPr>
          <p:cNvSpPr txBox="1"/>
          <p:nvPr/>
        </p:nvSpPr>
        <p:spPr>
          <a:xfrm>
            <a:off x="1130605" y="3579059"/>
            <a:ext cx="904363" cy="523220"/>
          </a:xfrm>
          <a:prstGeom prst="rect">
            <a:avLst/>
          </a:prstGeom>
          <a:noFill/>
        </p:spPr>
        <p:txBody>
          <a:bodyPr wrap="square" rtlCol="0">
            <a:spAutoFit/>
          </a:bodyPr>
          <a:lstStyle/>
          <a:p>
            <a:r>
              <a:rPr lang="en-US" sz="2800" b="1" dirty="0">
                <a:solidFill>
                  <a:srgbClr val="FF0000"/>
                </a:solidFill>
                <a:latin typeface="Courier New" panose="02070309020205020404" pitchFamily="49" charset="0"/>
                <a:cs typeface="Courier New" panose="02070309020205020404" pitchFamily="49" charset="0"/>
              </a:rPr>
              <a:t>3</a:t>
            </a:r>
          </a:p>
        </p:txBody>
      </p:sp>
      <p:sp>
        <p:nvSpPr>
          <p:cNvPr id="59" name="TextBox 58">
            <a:extLst>
              <a:ext uri="{FF2B5EF4-FFF2-40B4-BE49-F238E27FC236}">
                <a16:creationId xmlns:a16="http://schemas.microsoft.com/office/drawing/2014/main" id="{A26A7204-5BF6-B21A-C589-49A19E091B58}"/>
              </a:ext>
            </a:extLst>
          </p:cNvPr>
          <p:cNvSpPr txBox="1"/>
          <p:nvPr/>
        </p:nvSpPr>
        <p:spPr>
          <a:xfrm>
            <a:off x="2606038" y="5251305"/>
            <a:ext cx="602302" cy="523220"/>
          </a:xfrm>
          <a:prstGeom prst="rect">
            <a:avLst/>
          </a:prstGeom>
          <a:noFill/>
        </p:spPr>
        <p:txBody>
          <a:bodyPr wrap="square" rtlCol="0">
            <a:spAutoFit/>
          </a:bodyPr>
          <a:lstStyle/>
          <a:p>
            <a:r>
              <a:rPr lang="en-US" sz="2800" b="1" dirty="0">
                <a:solidFill>
                  <a:srgbClr val="FF0000"/>
                </a:solidFill>
                <a:latin typeface="Courier New" panose="02070309020205020404" pitchFamily="49" charset="0"/>
                <a:cs typeface="Courier New" panose="02070309020205020404" pitchFamily="49" charset="0"/>
              </a:rPr>
              <a:t>4</a:t>
            </a:r>
          </a:p>
        </p:txBody>
      </p:sp>
      <p:pic>
        <p:nvPicPr>
          <p:cNvPr id="61" name="Picture 60" descr="A screen shot of a computer code&#10;&#10;Description automatically generated">
            <a:extLst>
              <a:ext uri="{FF2B5EF4-FFF2-40B4-BE49-F238E27FC236}">
                <a16:creationId xmlns:a16="http://schemas.microsoft.com/office/drawing/2014/main" id="{3F5C7B27-60C3-1F43-2889-8FF11620CCD4}"/>
              </a:ext>
            </a:extLst>
          </p:cNvPr>
          <p:cNvPicPr>
            <a:picLocks noChangeAspect="1"/>
          </p:cNvPicPr>
          <p:nvPr/>
        </p:nvPicPr>
        <p:blipFill>
          <a:blip r:embed="rId27"/>
          <a:stretch>
            <a:fillRect/>
          </a:stretch>
        </p:blipFill>
        <p:spPr>
          <a:xfrm>
            <a:off x="3208340" y="4419396"/>
            <a:ext cx="8140359" cy="2358781"/>
          </a:xfrm>
          <a:prstGeom prst="rect">
            <a:avLst/>
          </a:prstGeom>
          <a:ln w="12700">
            <a:solidFill>
              <a:schemeClr val="accent6">
                <a:lumMod val="75000"/>
              </a:schemeClr>
            </a:solidFill>
          </a:ln>
        </p:spPr>
      </p:pic>
    </p:spTree>
    <p:extLst>
      <p:ext uri="{BB962C8B-B14F-4D97-AF65-F5344CB8AC3E}">
        <p14:creationId xmlns:p14="http://schemas.microsoft.com/office/powerpoint/2010/main" val="595286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repeatCount="indefinite" fill="hold" nodeType="clickEffect">
                                  <p:stCondLst>
                                    <p:cond delay="0"/>
                                  </p:stCondLst>
                                  <p:endCondLst>
                                    <p:cond evt="onNext" delay="0">
                                      <p:tgtEl>
                                        <p:sldTgt/>
                                      </p:tgtEl>
                                    </p:cond>
                                  </p:end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par>
                                <p:cTn id="11" presetID="23" presetClass="entr" presetSubtype="16" repeatCount="indefinite" fill="hold" nodeType="withEffect">
                                  <p:stCondLst>
                                    <p:cond delay="0"/>
                                  </p:stCondLst>
                                  <p:endCondLst>
                                    <p:cond evt="onNext" delay="0">
                                      <p:tgtEl>
                                        <p:sldTgt/>
                                      </p:tgtEl>
                                    </p:cond>
                                  </p:endCondLst>
                                  <p:childTnLst>
                                    <p:set>
                                      <p:cBhvr>
                                        <p:cTn id="12" dur="1" fill="hold">
                                          <p:stCondLst>
                                            <p:cond delay="0"/>
                                          </p:stCondLst>
                                        </p:cTn>
                                        <p:tgtEl>
                                          <p:spTgt spid="16"/>
                                        </p:tgtEl>
                                        <p:attrNameLst>
                                          <p:attrName>style.visibility</p:attrName>
                                        </p:attrNameLst>
                                      </p:cBhvr>
                                      <p:to>
                                        <p:strVal val="visible"/>
                                      </p:to>
                                    </p:set>
                                    <p:anim calcmode="lin" valueType="num">
                                      <p:cBhvr>
                                        <p:cTn id="13" dur="1250" fill="hold"/>
                                        <p:tgtEl>
                                          <p:spTgt spid="16"/>
                                        </p:tgtEl>
                                        <p:attrNameLst>
                                          <p:attrName>ppt_w</p:attrName>
                                        </p:attrNameLst>
                                      </p:cBhvr>
                                      <p:tavLst>
                                        <p:tav tm="0">
                                          <p:val>
                                            <p:fltVal val="0"/>
                                          </p:val>
                                        </p:tav>
                                        <p:tav tm="100000">
                                          <p:val>
                                            <p:strVal val="#ppt_w"/>
                                          </p:val>
                                        </p:tav>
                                      </p:tavLst>
                                    </p:anim>
                                    <p:anim calcmode="lin" valueType="num">
                                      <p:cBhvr>
                                        <p:cTn id="14" dur="1250" fill="hold"/>
                                        <p:tgtEl>
                                          <p:spTgt spid="16"/>
                                        </p:tgtEl>
                                        <p:attrNameLst>
                                          <p:attrName>ppt_h</p:attrName>
                                        </p:attrNameLst>
                                      </p:cBhvr>
                                      <p:tavLst>
                                        <p:tav tm="0">
                                          <p:val>
                                            <p:fltVal val="0"/>
                                          </p:val>
                                        </p:tav>
                                        <p:tav tm="100000">
                                          <p:val>
                                            <p:strVal val="#ppt_h"/>
                                          </p:val>
                                        </p:tav>
                                      </p:tavLst>
                                    </p:anim>
                                  </p:childTnLst>
                                </p:cTn>
                              </p:par>
                              <p:par>
                                <p:cTn id="15" presetID="23" presetClass="entr" presetSubtype="16" repeatCount="indefinite" fill="hold" nodeType="withEffect">
                                  <p:stCondLst>
                                    <p:cond delay="0"/>
                                  </p:stCondLst>
                                  <p:endCondLst>
                                    <p:cond evt="onNext" delay="0">
                                      <p:tgtEl>
                                        <p:sldTgt/>
                                      </p:tgtEl>
                                    </p:cond>
                                  </p:endCondLst>
                                  <p:childTnLst>
                                    <p:set>
                                      <p:cBhvr>
                                        <p:cTn id="16" dur="1" fill="hold">
                                          <p:stCondLst>
                                            <p:cond delay="0"/>
                                          </p:stCondLst>
                                        </p:cTn>
                                        <p:tgtEl>
                                          <p:spTgt spid="21"/>
                                        </p:tgtEl>
                                        <p:attrNameLst>
                                          <p:attrName>style.visibility</p:attrName>
                                        </p:attrNameLst>
                                      </p:cBhvr>
                                      <p:to>
                                        <p:strVal val="visible"/>
                                      </p:to>
                                    </p:set>
                                    <p:anim calcmode="lin" valueType="num">
                                      <p:cBhvr>
                                        <p:cTn id="17" dur="2000" fill="hold"/>
                                        <p:tgtEl>
                                          <p:spTgt spid="21"/>
                                        </p:tgtEl>
                                        <p:attrNameLst>
                                          <p:attrName>ppt_w</p:attrName>
                                        </p:attrNameLst>
                                      </p:cBhvr>
                                      <p:tavLst>
                                        <p:tav tm="0">
                                          <p:val>
                                            <p:fltVal val="0"/>
                                          </p:val>
                                        </p:tav>
                                        <p:tav tm="100000">
                                          <p:val>
                                            <p:strVal val="#ppt_w"/>
                                          </p:val>
                                        </p:tav>
                                      </p:tavLst>
                                    </p:anim>
                                    <p:anim calcmode="lin" valueType="num">
                                      <p:cBhvr>
                                        <p:cTn id="18" dur="2000" fill="hold"/>
                                        <p:tgtEl>
                                          <p:spTgt spid="21"/>
                                        </p:tgtEl>
                                        <p:attrNameLst>
                                          <p:attrName>ppt_h</p:attrName>
                                        </p:attrNameLst>
                                      </p:cBhvr>
                                      <p:tavLst>
                                        <p:tav tm="0">
                                          <p:val>
                                            <p:fltVal val="0"/>
                                          </p:val>
                                        </p:tav>
                                        <p:tav tm="100000">
                                          <p:val>
                                            <p:strVal val="#ppt_h"/>
                                          </p:val>
                                        </p:tav>
                                      </p:tavLst>
                                    </p:anim>
                                  </p:childTnLst>
                                </p:cTn>
                              </p:par>
                              <p:par>
                                <p:cTn id="19" presetID="23" presetClass="entr" presetSubtype="16" repeatCount="indefinite" fill="hold" nodeType="withEffect">
                                  <p:stCondLst>
                                    <p:cond delay="0"/>
                                  </p:stCondLst>
                                  <p:endCondLst>
                                    <p:cond evt="onNext" delay="0">
                                      <p:tgtEl>
                                        <p:sldTgt/>
                                      </p:tgtEl>
                                    </p:cond>
                                  </p:endCondLst>
                                  <p:childTnLst>
                                    <p:set>
                                      <p:cBhvr>
                                        <p:cTn id="20" dur="1" fill="hold">
                                          <p:stCondLst>
                                            <p:cond delay="0"/>
                                          </p:stCondLst>
                                        </p:cTn>
                                        <p:tgtEl>
                                          <p:spTgt spid="18"/>
                                        </p:tgtEl>
                                        <p:attrNameLst>
                                          <p:attrName>style.visibility</p:attrName>
                                        </p:attrNameLst>
                                      </p:cBhvr>
                                      <p:to>
                                        <p:strVal val="visible"/>
                                      </p:to>
                                    </p:set>
                                    <p:anim calcmode="lin" valueType="num">
                                      <p:cBhvr>
                                        <p:cTn id="21" dur="3000" fill="hold"/>
                                        <p:tgtEl>
                                          <p:spTgt spid="18"/>
                                        </p:tgtEl>
                                        <p:attrNameLst>
                                          <p:attrName>ppt_w</p:attrName>
                                        </p:attrNameLst>
                                      </p:cBhvr>
                                      <p:tavLst>
                                        <p:tav tm="0">
                                          <p:val>
                                            <p:fltVal val="0"/>
                                          </p:val>
                                        </p:tav>
                                        <p:tav tm="100000">
                                          <p:val>
                                            <p:strVal val="#ppt_w"/>
                                          </p:val>
                                        </p:tav>
                                      </p:tavLst>
                                    </p:anim>
                                    <p:anim calcmode="lin" valueType="num">
                                      <p:cBhvr>
                                        <p:cTn id="22" dur="3000" fill="hold"/>
                                        <p:tgtEl>
                                          <p:spTgt spid="18"/>
                                        </p:tgtEl>
                                        <p:attrNameLst>
                                          <p:attrName>ppt_h</p:attrName>
                                        </p:attrNameLst>
                                      </p:cBhvr>
                                      <p:tavLst>
                                        <p:tav tm="0">
                                          <p:val>
                                            <p:fltVal val="0"/>
                                          </p:val>
                                        </p:tav>
                                        <p:tav tm="100000">
                                          <p:val>
                                            <p:strVal val="#ppt_h"/>
                                          </p:val>
                                        </p:tav>
                                      </p:tavLst>
                                    </p:anim>
                                  </p:childTnLst>
                                </p:cTn>
                              </p:par>
                              <p:par>
                                <p:cTn id="23" presetID="23" presetClass="entr" presetSubtype="16" repeatCount="indefinite" nodeType="withEffect">
                                  <p:stCondLst>
                                    <p:cond delay="0"/>
                                  </p:stCondLst>
                                  <p:endCondLst>
                                    <p:cond evt="onNext" delay="0">
                                      <p:tgtEl>
                                        <p:sldTgt/>
                                      </p:tgtEl>
                                    </p:cond>
                                  </p:endCondLst>
                                  <p:childTnLst>
                                    <p:set>
                                      <p:cBhvr>
                                        <p:cTn id="24" dur="1" fill="hold">
                                          <p:stCondLst>
                                            <p:cond delay="0"/>
                                          </p:stCondLst>
                                        </p:cTn>
                                        <p:tgtEl>
                                          <p:spTgt spid="20"/>
                                        </p:tgtEl>
                                        <p:attrNameLst>
                                          <p:attrName>style.visibility</p:attrName>
                                        </p:attrNameLst>
                                      </p:cBhvr>
                                      <p:to>
                                        <p:strVal val="visible"/>
                                      </p:to>
                                    </p:set>
                                    <p:anim calcmode="lin" valueType="num">
                                      <p:cBhvr>
                                        <p:cTn id="25" dur="3000" fill="hold"/>
                                        <p:tgtEl>
                                          <p:spTgt spid="20"/>
                                        </p:tgtEl>
                                        <p:attrNameLst>
                                          <p:attrName>ppt_w</p:attrName>
                                        </p:attrNameLst>
                                      </p:cBhvr>
                                      <p:tavLst>
                                        <p:tav tm="0">
                                          <p:val>
                                            <p:fltVal val="0"/>
                                          </p:val>
                                        </p:tav>
                                        <p:tav tm="100000">
                                          <p:val>
                                            <p:strVal val="#ppt_w"/>
                                          </p:val>
                                        </p:tav>
                                      </p:tavLst>
                                    </p:anim>
                                    <p:anim calcmode="lin" valueType="num">
                                      <p:cBhvr>
                                        <p:cTn id="26" dur="3000" fill="hold"/>
                                        <p:tgtEl>
                                          <p:spTgt spid="20"/>
                                        </p:tgtEl>
                                        <p:attrNameLst>
                                          <p:attrName>ppt_h</p:attrName>
                                        </p:attrNameLst>
                                      </p:cBhvr>
                                      <p:tavLst>
                                        <p:tav tm="0">
                                          <p:val>
                                            <p:fltVal val="0"/>
                                          </p:val>
                                        </p:tav>
                                        <p:tav tm="100000">
                                          <p:val>
                                            <p:strVal val="#ppt_h"/>
                                          </p:val>
                                        </p:tav>
                                      </p:tavLst>
                                    </p:anim>
                                  </p:childTnLst>
                                </p:cTn>
                              </p:par>
                              <p:par>
                                <p:cTn id="27" presetID="23" presetClass="entr" presetSubtype="16" repeatCount="indefinite" fill="hold" nodeType="withEffect">
                                  <p:stCondLst>
                                    <p:cond delay="500"/>
                                  </p:stCondLst>
                                  <p:endCondLst>
                                    <p:cond evt="onNext" delay="0">
                                      <p:tgtEl>
                                        <p:sldTgt/>
                                      </p:tgtEl>
                                    </p:cond>
                                  </p:endCondLst>
                                  <p:childTnLst>
                                    <p:set>
                                      <p:cBhvr>
                                        <p:cTn id="28" dur="1" fill="hold">
                                          <p:stCondLst>
                                            <p:cond delay="0"/>
                                          </p:stCondLst>
                                        </p:cTn>
                                        <p:tgtEl>
                                          <p:spTgt spid="14"/>
                                        </p:tgtEl>
                                        <p:attrNameLst>
                                          <p:attrName>style.visibility</p:attrName>
                                        </p:attrNameLst>
                                      </p:cBhvr>
                                      <p:to>
                                        <p:strVal val="visible"/>
                                      </p:to>
                                    </p:set>
                                    <p:anim calcmode="lin" valueType="num">
                                      <p:cBhvr>
                                        <p:cTn id="29" dur="2000" fill="hold"/>
                                        <p:tgtEl>
                                          <p:spTgt spid="14"/>
                                        </p:tgtEl>
                                        <p:attrNameLst>
                                          <p:attrName>ppt_w</p:attrName>
                                        </p:attrNameLst>
                                      </p:cBhvr>
                                      <p:tavLst>
                                        <p:tav tm="0">
                                          <p:val>
                                            <p:fltVal val="0"/>
                                          </p:val>
                                        </p:tav>
                                        <p:tav tm="100000">
                                          <p:val>
                                            <p:strVal val="#ppt_w"/>
                                          </p:val>
                                        </p:tav>
                                      </p:tavLst>
                                    </p:anim>
                                    <p:anim calcmode="lin" valueType="num">
                                      <p:cBhvr>
                                        <p:cTn id="30" dur="2000" fill="hold"/>
                                        <p:tgtEl>
                                          <p:spTgt spid="14"/>
                                        </p:tgtEl>
                                        <p:attrNameLst>
                                          <p:attrName>ppt_h</p:attrName>
                                        </p:attrNameLst>
                                      </p:cBhvr>
                                      <p:tavLst>
                                        <p:tav tm="0">
                                          <p:val>
                                            <p:fltVal val="0"/>
                                          </p:val>
                                        </p:tav>
                                        <p:tav tm="100000">
                                          <p:val>
                                            <p:strVal val="#ppt_h"/>
                                          </p:val>
                                        </p:tav>
                                      </p:tavLst>
                                    </p:anim>
                                  </p:childTnLst>
                                </p:cTn>
                              </p:par>
                              <p:par>
                                <p:cTn id="31" presetID="23" presetClass="entr" presetSubtype="16" repeatCount="indefinite" fill="hold" nodeType="withEffect">
                                  <p:stCondLst>
                                    <p:cond delay="0"/>
                                  </p:stCondLst>
                                  <p:endCondLst>
                                    <p:cond evt="onNext" delay="0">
                                      <p:tgtEl>
                                        <p:sldTgt/>
                                      </p:tgtEl>
                                    </p:cond>
                                  </p:endCondLst>
                                  <p:childTnLst>
                                    <p:set>
                                      <p:cBhvr>
                                        <p:cTn id="32" dur="1" fill="hold">
                                          <p:stCondLst>
                                            <p:cond delay="0"/>
                                          </p:stCondLst>
                                        </p:cTn>
                                        <p:tgtEl>
                                          <p:spTgt spid="19"/>
                                        </p:tgtEl>
                                        <p:attrNameLst>
                                          <p:attrName>style.visibility</p:attrName>
                                        </p:attrNameLst>
                                      </p:cBhvr>
                                      <p:to>
                                        <p:strVal val="visible"/>
                                      </p:to>
                                    </p:set>
                                    <p:anim calcmode="lin" valueType="num">
                                      <p:cBhvr>
                                        <p:cTn id="33" dur="1000" fill="hold"/>
                                        <p:tgtEl>
                                          <p:spTgt spid="19"/>
                                        </p:tgtEl>
                                        <p:attrNameLst>
                                          <p:attrName>ppt_w</p:attrName>
                                        </p:attrNameLst>
                                      </p:cBhvr>
                                      <p:tavLst>
                                        <p:tav tm="0">
                                          <p:val>
                                            <p:fltVal val="0"/>
                                          </p:val>
                                        </p:tav>
                                        <p:tav tm="100000">
                                          <p:val>
                                            <p:strVal val="#ppt_w"/>
                                          </p:val>
                                        </p:tav>
                                      </p:tavLst>
                                    </p:anim>
                                    <p:anim calcmode="lin" valueType="num">
                                      <p:cBhvr>
                                        <p:cTn id="34" dur="1000" fill="hold"/>
                                        <p:tgtEl>
                                          <p:spTgt spid="19"/>
                                        </p:tgtEl>
                                        <p:attrNameLst>
                                          <p:attrName>ppt_h</p:attrName>
                                        </p:attrNameLst>
                                      </p:cBhvr>
                                      <p:tavLst>
                                        <p:tav tm="0">
                                          <p:val>
                                            <p:fltVal val="0"/>
                                          </p:val>
                                        </p:tav>
                                        <p:tav tm="100000">
                                          <p:val>
                                            <p:strVal val="#ppt_h"/>
                                          </p:val>
                                        </p:tav>
                                      </p:tavLst>
                                    </p:anim>
                                  </p:childTnLst>
                                </p:cTn>
                              </p:par>
                              <p:par>
                                <p:cTn id="35" presetID="23" presetClass="entr" presetSubtype="16" repeatCount="indefinite" fill="hold" nodeType="withEffect">
                                  <p:stCondLst>
                                    <p:cond delay="0"/>
                                  </p:stCondLst>
                                  <p:endCondLst>
                                    <p:cond evt="onNext" delay="0">
                                      <p:tgtEl>
                                        <p:sldTgt/>
                                      </p:tgtEl>
                                    </p:cond>
                                  </p:endCondLst>
                                  <p:childTnLst>
                                    <p:set>
                                      <p:cBhvr>
                                        <p:cTn id="36" dur="1" fill="hold">
                                          <p:stCondLst>
                                            <p:cond delay="0"/>
                                          </p:stCondLst>
                                        </p:cTn>
                                        <p:tgtEl>
                                          <p:spTgt spid="22"/>
                                        </p:tgtEl>
                                        <p:attrNameLst>
                                          <p:attrName>style.visibility</p:attrName>
                                        </p:attrNameLst>
                                      </p:cBhvr>
                                      <p:to>
                                        <p:strVal val="visible"/>
                                      </p:to>
                                    </p:set>
                                    <p:anim calcmode="lin" valueType="num">
                                      <p:cBhvr>
                                        <p:cTn id="37" dur="1000" fill="hold"/>
                                        <p:tgtEl>
                                          <p:spTgt spid="22"/>
                                        </p:tgtEl>
                                        <p:attrNameLst>
                                          <p:attrName>ppt_w</p:attrName>
                                        </p:attrNameLst>
                                      </p:cBhvr>
                                      <p:tavLst>
                                        <p:tav tm="0">
                                          <p:val>
                                            <p:fltVal val="0"/>
                                          </p:val>
                                        </p:tav>
                                        <p:tav tm="100000">
                                          <p:val>
                                            <p:strVal val="#ppt_w"/>
                                          </p:val>
                                        </p:tav>
                                      </p:tavLst>
                                    </p:anim>
                                    <p:anim calcmode="lin" valueType="num">
                                      <p:cBhvr>
                                        <p:cTn id="38" dur="1000" fill="hold"/>
                                        <p:tgtEl>
                                          <p:spTgt spid="22"/>
                                        </p:tgtEl>
                                        <p:attrNameLst>
                                          <p:attrName>ppt_h</p:attrName>
                                        </p:attrNameLst>
                                      </p:cBhvr>
                                      <p:tavLst>
                                        <p:tav tm="0">
                                          <p:val>
                                            <p:fltVal val="0"/>
                                          </p:val>
                                        </p:tav>
                                        <p:tav tm="100000">
                                          <p:val>
                                            <p:strVal val="#ppt_h"/>
                                          </p:val>
                                        </p:tav>
                                      </p:tavLst>
                                    </p:anim>
                                  </p:childTnLst>
                                </p:cTn>
                              </p:par>
                              <p:par>
                                <p:cTn id="39" presetID="23" presetClass="entr" presetSubtype="16" repeatCount="indefinite" fill="hold" nodeType="withEffect">
                                  <p:stCondLst>
                                    <p:cond delay="0"/>
                                  </p:stCondLst>
                                  <p:endCondLst>
                                    <p:cond evt="onNext" delay="0">
                                      <p:tgtEl>
                                        <p:sldTgt/>
                                      </p:tgtEl>
                                    </p:cond>
                                  </p:endCondLst>
                                  <p:childTnLst>
                                    <p:set>
                                      <p:cBhvr>
                                        <p:cTn id="40" dur="1" fill="hold">
                                          <p:stCondLst>
                                            <p:cond delay="0"/>
                                          </p:stCondLst>
                                        </p:cTn>
                                        <p:tgtEl>
                                          <p:spTgt spid="17"/>
                                        </p:tgtEl>
                                        <p:attrNameLst>
                                          <p:attrName>style.visibility</p:attrName>
                                        </p:attrNameLst>
                                      </p:cBhvr>
                                      <p:to>
                                        <p:strVal val="visible"/>
                                      </p:to>
                                    </p:set>
                                    <p:anim calcmode="lin" valueType="num">
                                      <p:cBhvr>
                                        <p:cTn id="41" dur="2000" fill="hold"/>
                                        <p:tgtEl>
                                          <p:spTgt spid="17"/>
                                        </p:tgtEl>
                                        <p:attrNameLst>
                                          <p:attrName>ppt_w</p:attrName>
                                        </p:attrNameLst>
                                      </p:cBhvr>
                                      <p:tavLst>
                                        <p:tav tm="0">
                                          <p:val>
                                            <p:fltVal val="0"/>
                                          </p:val>
                                        </p:tav>
                                        <p:tav tm="100000">
                                          <p:val>
                                            <p:strVal val="#ppt_w"/>
                                          </p:val>
                                        </p:tav>
                                      </p:tavLst>
                                    </p:anim>
                                    <p:anim calcmode="lin" valueType="num">
                                      <p:cBhvr>
                                        <p:cTn id="42" dur="2000" fill="hold"/>
                                        <p:tgtEl>
                                          <p:spTgt spid="17"/>
                                        </p:tgtEl>
                                        <p:attrNameLst>
                                          <p:attrName>ppt_h</p:attrName>
                                        </p:attrNameLst>
                                      </p:cBhvr>
                                      <p:tavLst>
                                        <p:tav tm="0">
                                          <p:val>
                                            <p:fltVal val="0"/>
                                          </p:val>
                                        </p:tav>
                                        <p:tav tm="100000">
                                          <p:val>
                                            <p:strVal val="#ppt_h"/>
                                          </p:val>
                                        </p:tav>
                                      </p:tavLst>
                                    </p:anim>
                                  </p:childTnLst>
                                </p:cTn>
                              </p:par>
                              <p:par>
                                <p:cTn id="43" presetID="23" presetClass="entr" presetSubtype="16" repeatCount="indefinite" fill="hold" nodeType="withEffect">
                                  <p:stCondLst>
                                    <p:cond delay="500"/>
                                  </p:stCondLst>
                                  <p:endCondLst>
                                    <p:cond evt="onNext" delay="0">
                                      <p:tgtEl>
                                        <p:sldTgt/>
                                      </p:tgtEl>
                                    </p:cond>
                                  </p:endCondLst>
                                  <p:childTnLst>
                                    <p:set>
                                      <p:cBhvr>
                                        <p:cTn id="44" dur="1" fill="hold">
                                          <p:stCondLst>
                                            <p:cond delay="0"/>
                                          </p:stCondLst>
                                        </p:cTn>
                                        <p:tgtEl>
                                          <p:spTgt spid="22"/>
                                        </p:tgtEl>
                                        <p:attrNameLst>
                                          <p:attrName>style.visibility</p:attrName>
                                        </p:attrNameLst>
                                      </p:cBhvr>
                                      <p:to>
                                        <p:strVal val="visible"/>
                                      </p:to>
                                    </p:set>
                                    <p:anim calcmode="lin" valueType="num">
                                      <p:cBhvr>
                                        <p:cTn id="45" dur="3000" fill="hold"/>
                                        <p:tgtEl>
                                          <p:spTgt spid="22"/>
                                        </p:tgtEl>
                                        <p:attrNameLst>
                                          <p:attrName>ppt_w</p:attrName>
                                        </p:attrNameLst>
                                      </p:cBhvr>
                                      <p:tavLst>
                                        <p:tav tm="0">
                                          <p:val>
                                            <p:fltVal val="0"/>
                                          </p:val>
                                        </p:tav>
                                        <p:tav tm="100000">
                                          <p:val>
                                            <p:strVal val="#ppt_w"/>
                                          </p:val>
                                        </p:tav>
                                      </p:tavLst>
                                    </p:anim>
                                    <p:anim calcmode="lin" valueType="num">
                                      <p:cBhvr>
                                        <p:cTn id="46" dur="3000" fill="hold"/>
                                        <p:tgtEl>
                                          <p:spTgt spid="22"/>
                                        </p:tgtEl>
                                        <p:attrNameLst>
                                          <p:attrName>ppt_h</p:attrName>
                                        </p:attrNameLst>
                                      </p:cBhvr>
                                      <p:tavLst>
                                        <p:tav tm="0">
                                          <p:val>
                                            <p:fltVal val="0"/>
                                          </p:val>
                                        </p:tav>
                                        <p:tav tm="100000">
                                          <p:val>
                                            <p:strVal val="#ppt_h"/>
                                          </p:val>
                                        </p:tav>
                                      </p:tavLst>
                                    </p:anim>
                                  </p:childTnLst>
                                </p:cTn>
                              </p:par>
                              <p:par>
                                <p:cTn id="47" presetID="23" presetClass="entr" presetSubtype="16" repeatCount="indefinite" fill="hold" nodeType="withEffect">
                                  <p:stCondLst>
                                    <p:cond delay="250"/>
                                  </p:stCondLst>
                                  <p:endCondLst>
                                    <p:cond evt="onNext" delay="0">
                                      <p:tgtEl>
                                        <p:sldTgt/>
                                      </p:tgtEl>
                                    </p:cond>
                                  </p:endCondLst>
                                  <p:childTnLst>
                                    <p:set>
                                      <p:cBhvr>
                                        <p:cTn id="48" dur="1" fill="hold">
                                          <p:stCondLst>
                                            <p:cond delay="0"/>
                                          </p:stCondLst>
                                        </p:cTn>
                                        <p:tgtEl>
                                          <p:spTgt spid="15"/>
                                        </p:tgtEl>
                                        <p:attrNameLst>
                                          <p:attrName>style.visibility</p:attrName>
                                        </p:attrNameLst>
                                      </p:cBhvr>
                                      <p:to>
                                        <p:strVal val="visible"/>
                                      </p:to>
                                    </p:set>
                                    <p:anim calcmode="lin" valueType="num">
                                      <p:cBhvr>
                                        <p:cTn id="49" dur="2000" fill="hold"/>
                                        <p:tgtEl>
                                          <p:spTgt spid="15"/>
                                        </p:tgtEl>
                                        <p:attrNameLst>
                                          <p:attrName>ppt_w</p:attrName>
                                        </p:attrNameLst>
                                      </p:cBhvr>
                                      <p:tavLst>
                                        <p:tav tm="0">
                                          <p:val>
                                            <p:fltVal val="0"/>
                                          </p:val>
                                        </p:tav>
                                        <p:tav tm="100000">
                                          <p:val>
                                            <p:strVal val="#ppt_w"/>
                                          </p:val>
                                        </p:tav>
                                      </p:tavLst>
                                    </p:anim>
                                    <p:anim calcmode="lin" valueType="num">
                                      <p:cBhvr>
                                        <p:cTn id="50" dur="2000" fill="hold"/>
                                        <p:tgtEl>
                                          <p:spTgt spid="15"/>
                                        </p:tgtEl>
                                        <p:attrNameLst>
                                          <p:attrName>ppt_h</p:attrName>
                                        </p:attrNameLst>
                                      </p:cBhvr>
                                      <p:tavLst>
                                        <p:tav tm="0">
                                          <p:val>
                                            <p:fltVal val="0"/>
                                          </p:val>
                                        </p:tav>
                                        <p:tav tm="100000">
                                          <p:val>
                                            <p:strVal val="#ppt_h"/>
                                          </p:val>
                                        </p:tav>
                                      </p:tavLst>
                                    </p:anim>
                                  </p:childTnLst>
                                </p:cTn>
                              </p:par>
                              <p:par>
                                <p:cTn id="51" presetID="23" presetClass="entr" presetSubtype="16" repeatCount="indefinite" fill="hold" nodeType="withEffect">
                                  <p:stCondLst>
                                    <p:cond delay="500"/>
                                  </p:stCondLst>
                                  <p:endCondLst>
                                    <p:cond evt="onNext" delay="0">
                                      <p:tgtEl>
                                        <p:sldTgt/>
                                      </p:tgtEl>
                                    </p:cond>
                                  </p:endCondLst>
                                  <p:childTnLst>
                                    <p:set>
                                      <p:cBhvr>
                                        <p:cTn id="52" dur="1" fill="hold">
                                          <p:stCondLst>
                                            <p:cond delay="0"/>
                                          </p:stCondLst>
                                        </p:cTn>
                                        <p:tgtEl>
                                          <p:spTgt spid="23"/>
                                        </p:tgtEl>
                                        <p:attrNameLst>
                                          <p:attrName>style.visibility</p:attrName>
                                        </p:attrNameLst>
                                      </p:cBhvr>
                                      <p:to>
                                        <p:strVal val="visible"/>
                                      </p:to>
                                    </p:set>
                                    <p:anim calcmode="lin" valueType="num">
                                      <p:cBhvr>
                                        <p:cTn id="53" dur="2000" fill="hold"/>
                                        <p:tgtEl>
                                          <p:spTgt spid="23"/>
                                        </p:tgtEl>
                                        <p:attrNameLst>
                                          <p:attrName>ppt_w</p:attrName>
                                        </p:attrNameLst>
                                      </p:cBhvr>
                                      <p:tavLst>
                                        <p:tav tm="0">
                                          <p:val>
                                            <p:fltVal val="0"/>
                                          </p:val>
                                        </p:tav>
                                        <p:tav tm="100000">
                                          <p:val>
                                            <p:strVal val="#ppt_w"/>
                                          </p:val>
                                        </p:tav>
                                      </p:tavLst>
                                    </p:anim>
                                    <p:anim calcmode="lin" valueType="num">
                                      <p:cBhvr>
                                        <p:cTn id="54" dur="2000" fill="hold"/>
                                        <p:tgtEl>
                                          <p:spTgt spid="23"/>
                                        </p:tgtEl>
                                        <p:attrNameLst>
                                          <p:attrName>ppt_h</p:attrName>
                                        </p:attrNameLst>
                                      </p:cBhvr>
                                      <p:tavLst>
                                        <p:tav tm="0">
                                          <p:val>
                                            <p:fltVal val="0"/>
                                          </p:val>
                                        </p:tav>
                                        <p:tav tm="100000">
                                          <p:val>
                                            <p:strVal val="#ppt_h"/>
                                          </p:val>
                                        </p:tav>
                                      </p:tavLst>
                                    </p:anim>
                                  </p:childTnLst>
                                </p:cTn>
                              </p:par>
                              <p:par>
                                <p:cTn id="55" presetID="23" presetClass="entr" presetSubtype="16" repeatCount="indefinite" nodeType="withEffect">
                                  <p:stCondLst>
                                    <p:cond delay="1000"/>
                                  </p:stCondLst>
                                  <p:endCondLst>
                                    <p:cond evt="onNext" delay="0">
                                      <p:tgtEl>
                                        <p:sldTgt/>
                                      </p:tgtEl>
                                    </p:cond>
                                  </p:endCondLst>
                                  <p:childTnLst>
                                    <p:set>
                                      <p:cBhvr>
                                        <p:cTn id="56" dur="1" fill="hold">
                                          <p:stCondLst>
                                            <p:cond delay="0"/>
                                          </p:stCondLst>
                                        </p:cTn>
                                        <p:tgtEl>
                                          <p:spTgt spid="19"/>
                                        </p:tgtEl>
                                        <p:attrNameLst>
                                          <p:attrName>style.visibility</p:attrName>
                                        </p:attrNameLst>
                                      </p:cBhvr>
                                      <p:to>
                                        <p:strVal val="visible"/>
                                      </p:to>
                                    </p:set>
                                    <p:anim calcmode="lin" valueType="num">
                                      <p:cBhvr>
                                        <p:cTn id="57" dur="3000" fill="hold"/>
                                        <p:tgtEl>
                                          <p:spTgt spid="19"/>
                                        </p:tgtEl>
                                        <p:attrNameLst>
                                          <p:attrName>ppt_w</p:attrName>
                                        </p:attrNameLst>
                                      </p:cBhvr>
                                      <p:tavLst>
                                        <p:tav tm="0">
                                          <p:val>
                                            <p:fltVal val="0"/>
                                          </p:val>
                                        </p:tav>
                                        <p:tav tm="100000">
                                          <p:val>
                                            <p:strVal val="#ppt_w"/>
                                          </p:val>
                                        </p:tav>
                                      </p:tavLst>
                                    </p:anim>
                                    <p:anim calcmode="lin" valueType="num">
                                      <p:cBhvr>
                                        <p:cTn id="58" dur="3000" fill="hold"/>
                                        <p:tgtEl>
                                          <p:spTgt spid="19"/>
                                        </p:tgtEl>
                                        <p:attrNameLst>
                                          <p:attrName>ppt_h</p:attrName>
                                        </p:attrNameLst>
                                      </p:cBhvr>
                                      <p:tavLst>
                                        <p:tav tm="0">
                                          <p:val>
                                            <p:fltVal val="0"/>
                                          </p:val>
                                        </p:tav>
                                        <p:tav tm="100000">
                                          <p:val>
                                            <p:strVal val="#ppt_h"/>
                                          </p:val>
                                        </p:tav>
                                      </p:tavLst>
                                    </p:anim>
                                  </p:childTnLst>
                                </p:cTn>
                              </p:par>
                              <p:par>
                                <p:cTn id="59" presetID="30" presetClass="entr" presetSubtype="0" fill="hold"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800" decel="100000"/>
                                        <p:tgtEl>
                                          <p:spTgt spid="26"/>
                                        </p:tgtEl>
                                      </p:cBhvr>
                                    </p:animEffect>
                                    <p:anim calcmode="lin" valueType="num">
                                      <p:cBhvr>
                                        <p:cTn id="62" dur="800" decel="100000" fill="hold"/>
                                        <p:tgtEl>
                                          <p:spTgt spid="26"/>
                                        </p:tgtEl>
                                        <p:attrNameLst>
                                          <p:attrName>style.rotation</p:attrName>
                                        </p:attrNameLst>
                                      </p:cBhvr>
                                      <p:tavLst>
                                        <p:tav tm="0">
                                          <p:val>
                                            <p:fltVal val="-90"/>
                                          </p:val>
                                        </p:tav>
                                        <p:tav tm="100000">
                                          <p:val>
                                            <p:fltVal val="0"/>
                                          </p:val>
                                        </p:tav>
                                      </p:tavLst>
                                    </p:anim>
                                    <p:anim calcmode="lin" valueType="num">
                                      <p:cBhvr>
                                        <p:cTn id="63" dur="800" decel="100000" fill="hold"/>
                                        <p:tgtEl>
                                          <p:spTgt spid="26"/>
                                        </p:tgtEl>
                                        <p:attrNameLst>
                                          <p:attrName>ppt_x</p:attrName>
                                        </p:attrNameLst>
                                      </p:cBhvr>
                                      <p:tavLst>
                                        <p:tav tm="0">
                                          <p:val>
                                            <p:strVal val="#ppt_x+0.4"/>
                                          </p:val>
                                        </p:tav>
                                        <p:tav tm="100000">
                                          <p:val>
                                            <p:strVal val="#ppt_x-0.05"/>
                                          </p:val>
                                        </p:tav>
                                      </p:tavLst>
                                    </p:anim>
                                    <p:anim calcmode="lin" valueType="num">
                                      <p:cBhvr>
                                        <p:cTn id="64" dur="800" decel="100000" fill="hold"/>
                                        <p:tgtEl>
                                          <p:spTgt spid="26"/>
                                        </p:tgtEl>
                                        <p:attrNameLst>
                                          <p:attrName>ppt_y</p:attrName>
                                        </p:attrNameLst>
                                      </p:cBhvr>
                                      <p:tavLst>
                                        <p:tav tm="0">
                                          <p:val>
                                            <p:strVal val="#ppt_y-0.4"/>
                                          </p:val>
                                        </p:tav>
                                        <p:tav tm="100000">
                                          <p:val>
                                            <p:strVal val="#ppt_y+0.1"/>
                                          </p:val>
                                        </p:tav>
                                      </p:tavLst>
                                    </p:anim>
                                    <p:anim calcmode="lin" valueType="num">
                                      <p:cBhvr>
                                        <p:cTn id="65" dur="200" accel="100000" fill="hold">
                                          <p:stCondLst>
                                            <p:cond delay="800"/>
                                          </p:stCondLst>
                                        </p:cTn>
                                        <p:tgtEl>
                                          <p:spTgt spid="26"/>
                                        </p:tgtEl>
                                        <p:attrNameLst>
                                          <p:attrName>ppt_x</p:attrName>
                                        </p:attrNameLst>
                                      </p:cBhvr>
                                      <p:tavLst>
                                        <p:tav tm="0">
                                          <p:val>
                                            <p:strVal val="#ppt_x-0.05"/>
                                          </p:val>
                                        </p:tav>
                                        <p:tav tm="100000">
                                          <p:val>
                                            <p:strVal val="#ppt_x"/>
                                          </p:val>
                                        </p:tav>
                                      </p:tavLst>
                                    </p:anim>
                                    <p:anim calcmode="lin" valueType="num">
                                      <p:cBhvr>
                                        <p:cTn id="66" dur="200" accel="100000" fill="hold">
                                          <p:stCondLst>
                                            <p:cond delay="800"/>
                                          </p:stCondLst>
                                        </p:cTn>
                                        <p:tgtEl>
                                          <p:spTgt spid="26"/>
                                        </p:tgtEl>
                                        <p:attrNameLst>
                                          <p:attrName>ppt_y</p:attrName>
                                        </p:attrNameLst>
                                      </p:cBhvr>
                                      <p:tavLst>
                                        <p:tav tm="0">
                                          <p:val>
                                            <p:strVal val="#ppt_y+0.1"/>
                                          </p:val>
                                        </p:tav>
                                        <p:tav tm="100000">
                                          <p:val>
                                            <p:strVal val="#ppt_y"/>
                                          </p:val>
                                        </p:tav>
                                      </p:tavLst>
                                    </p:anim>
                                  </p:childTnLst>
                                </p:cTn>
                              </p:par>
                              <p:par>
                                <p:cTn id="67" presetID="30" presetClass="entr" presetSubtype="0" fill="hold" nodeType="withEffect">
                                  <p:stCondLst>
                                    <p:cond delay="50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800" decel="100000"/>
                                        <p:tgtEl>
                                          <p:spTgt spid="29"/>
                                        </p:tgtEl>
                                      </p:cBhvr>
                                    </p:animEffect>
                                    <p:anim calcmode="lin" valueType="num">
                                      <p:cBhvr>
                                        <p:cTn id="70" dur="800" decel="100000" fill="hold"/>
                                        <p:tgtEl>
                                          <p:spTgt spid="29"/>
                                        </p:tgtEl>
                                        <p:attrNameLst>
                                          <p:attrName>style.rotation</p:attrName>
                                        </p:attrNameLst>
                                      </p:cBhvr>
                                      <p:tavLst>
                                        <p:tav tm="0">
                                          <p:val>
                                            <p:fltVal val="-90"/>
                                          </p:val>
                                        </p:tav>
                                        <p:tav tm="100000">
                                          <p:val>
                                            <p:fltVal val="0"/>
                                          </p:val>
                                        </p:tav>
                                      </p:tavLst>
                                    </p:anim>
                                    <p:anim calcmode="lin" valueType="num">
                                      <p:cBhvr>
                                        <p:cTn id="71" dur="800" decel="100000" fill="hold"/>
                                        <p:tgtEl>
                                          <p:spTgt spid="29"/>
                                        </p:tgtEl>
                                        <p:attrNameLst>
                                          <p:attrName>ppt_x</p:attrName>
                                        </p:attrNameLst>
                                      </p:cBhvr>
                                      <p:tavLst>
                                        <p:tav tm="0">
                                          <p:val>
                                            <p:strVal val="#ppt_x+0.4"/>
                                          </p:val>
                                        </p:tav>
                                        <p:tav tm="100000">
                                          <p:val>
                                            <p:strVal val="#ppt_x-0.05"/>
                                          </p:val>
                                        </p:tav>
                                      </p:tavLst>
                                    </p:anim>
                                    <p:anim calcmode="lin" valueType="num">
                                      <p:cBhvr>
                                        <p:cTn id="72" dur="800" decel="100000" fill="hold"/>
                                        <p:tgtEl>
                                          <p:spTgt spid="29"/>
                                        </p:tgtEl>
                                        <p:attrNameLst>
                                          <p:attrName>ppt_y</p:attrName>
                                        </p:attrNameLst>
                                      </p:cBhvr>
                                      <p:tavLst>
                                        <p:tav tm="0">
                                          <p:val>
                                            <p:strVal val="#ppt_y-0.4"/>
                                          </p:val>
                                        </p:tav>
                                        <p:tav tm="100000">
                                          <p:val>
                                            <p:strVal val="#ppt_y+0.1"/>
                                          </p:val>
                                        </p:tav>
                                      </p:tavLst>
                                    </p:anim>
                                    <p:anim calcmode="lin" valueType="num">
                                      <p:cBhvr>
                                        <p:cTn id="73" dur="200" accel="100000" fill="hold">
                                          <p:stCondLst>
                                            <p:cond delay="800"/>
                                          </p:stCondLst>
                                        </p:cTn>
                                        <p:tgtEl>
                                          <p:spTgt spid="29"/>
                                        </p:tgtEl>
                                        <p:attrNameLst>
                                          <p:attrName>ppt_x</p:attrName>
                                        </p:attrNameLst>
                                      </p:cBhvr>
                                      <p:tavLst>
                                        <p:tav tm="0">
                                          <p:val>
                                            <p:strVal val="#ppt_x-0.05"/>
                                          </p:val>
                                        </p:tav>
                                        <p:tav tm="100000">
                                          <p:val>
                                            <p:strVal val="#ppt_x"/>
                                          </p:val>
                                        </p:tav>
                                      </p:tavLst>
                                    </p:anim>
                                    <p:anim calcmode="lin" valueType="num">
                                      <p:cBhvr>
                                        <p:cTn id="74" dur="200" accel="100000" fill="hold">
                                          <p:stCondLst>
                                            <p:cond delay="800"/>
                                          </p:stCondLst>
                                        </p:cTn>
                                        <p:tgtEl>
                                          <p:spTgt spid="29"/>
                                        </p:tgtEl>
                                        <p:attrNameLst>
                                          <p:attrName>ppt_y</p:attrName>
                                        </p:attrNameLst>
                                      </p:cBhvr>
                                      <p:tavLst>
                                        <p:tav tm="0">
                                          <p:val>
                                            <p:strVal val="#ppt_y+0.1"/>
                                          </p:val>
                                        </p:tav>
                                        <p:tav tm="100000">
                                          <p:val>
                                            <p:strVal val="#ppt_y"/>
                                          </p:val>
                                        </p:tav>
                                      </p:tavLst>
                                    </p:anim>
                                  </p:childTnLst>
                                </p:cTn>
                              </p:par>
                              <p:par>
                                <p:cTn id="75" presetID="30" presetClass="entr" presetSubtype="0" fill="hold" nodeType="withEffect">
                                  <p:stCondLst>
                                    <p:cond delay="1000"/>
                                  </p:stCondLst>
                                  <p:childTnLst>
                                    <p:set>
                                      <p:cBhvr>
                                        <p:cTn id="76" dur="1" fill="hold">
                                          <p:stCondLst>
                                            <p:cond delay="0"/>
                                          </p:stCondLst>
                                        </p:cTn>
                                        <p:tgtEl>
                                          <p:spTgt spid="34"/>
                                        </p:tgtEl>
                                        <p:attrNameLst>
                                          <p:attrName>style.visibility</p:attrName>
                                        </p:attrNameLst>
                                      </p:cBhvr>
                                      <p:to>
                                        <p:strVal val="visible"/>
                                      </p:to>
                                    </p:set>
                                    <p:animEffect transition="in" filter="fade">
                                      <p:cBhvr>
                                        <p:cTn id="77" dur="800" decel="100000"/>
                                        <p:tgtEl>
                                          <p:spTgt spid="34"/>
                                        </p:tgtEl>
                                      </p:cBhvr>
                                    </p:animEffect>
                                    <p:anim calcmode="lin" valueType="num">
                                      <p:cBhvr>
                                        <p:cTn id="78" dur="800" decel="100000" fill="hold"/>
                                        <p:tgtEl>
                                          <p:spTgt spid="34"/>
                                        </p:tgtEl>
                                        <p:attrNameLst>
                                          <p:attrName>style.rotation</p:attrName>
                                        </p:attrNameLst>
                                      </p:cBhvr>
                                      <p:tavLst>
                                        <p:tav tm="0">
                                          <p:val>
                                            <p:fltVal val="-90"/>
                                          </p:val>
                                        </p:tav>
                                        <p:tav tm="100000">
                                          <p:val>
                                            <p:fltVal val="0"/>
                                          </p:val>
                                        </p:tav>
                                      </p:tavLst>
                                    </p:anim>
                                    <p:anim calcmode="lin" valueType="num">
                                      <p:cBhvr>
                                        <p:cTn id="79" dur="800" decel="100000" fill="hold"/>
                                        <p:tgtEl>
                                          <p:spTgt spid="34"/>
                                        </p:tgtEl>
                                        <p:attrNameLst>
                                          <p:attrName>ppt_x</p:attrName>
                                        </p:attrNameLst>
                                      </p:cBhvr>
                                      <p:tavLst>
                                        <p:tav tm="0">
                                          <p:val>
                                            <p:strVal val="#ppt_x+0.4"/>
                                          </p:val>
                                        </p:tav>
                                        <p:tav tm="100000">
                                          <p:val>
                                            <p:strVal val="#ppt_x-0.05"/>
                                          </p:val>
                                        </p:tav>
                                      </p:tavLst>
                                    </p:anim>
                                    <p:anim calcmode="lin" valueType="num">
                                      <p:cBhvr>
                                        <p:cTn id="80" dur="800" decel="100000" fill="hold"/>
                                        <p:tgtEl>
                                          <p:spTgt spid="34"/>
                                        </p:tgtEl>
                                        <p:attrNameLst>
                                          <p:attrName>ppt_y</p:attrName>
                                        </p:attrNameLst>
                                      </p:cBhvr>
                                      <p:tavLst>
                                        <p:tav tm="0">
                                          <p:val>
                                            <p:strVal val="#ppt_y-0.4"/>
                                          </p:val>
                                        </p:tav>
                                        <p:tav tm="100000">
                                          <p:val>
                                            <p:strVal val="#ppt_y+0.1"/>
                                          </p:val>
                                        </p:tav>
                                      </p:tavLst>
                                    </p:anim>
                                    <p:anim calcmode="lin" valueType="num">
                                      <p:cBhvr>
                                        <p:cTn id="81" dur="200" accel="100000" fill="hold">
                                          <p:stCondLst>
                                            <p:cond delay="800"/>
                                          </p:stCondLst>
                                        </p:cTn>
                                        <p:tgtEl>
                                          <p:spTgt spid="34"/>
                                        </p:tgtEl>
                                        <p:attrNameLst>
                                          <p:attrName>ppt_x</p:attrName>
                                        </p:attrNameLst>
                                      </p:cBhvr>
                                      <p:tavLst>
                                        <p:tav tm="0">
                                          <p:val>
                                            <p:strVal val="#ppt_x-0.05"/>
                                          </p:val>
                                        </p:tav>
                                        <p:tav tm="100000">
                                          <p:val>
                                            <p:strVal val="#ppt_x"/>
                                          </p:val>
                                        </p:tav>
                                      </p:tavLst>
                                    </p:anim>
                                    <p:anim calcmode="lin" valueType="num">
                                      <p:cBhvr>
                                        <p:cTn id="82" dur="200" accel="100000" fill="hold">
                                          <p:stCondLst>
                                            <p:cond delay="800"/>
                                          </p:stCondLst>
                                        </p:cTn>
                                        <p:tgtEl>
                                          <p:spTgt spid="34"/>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a:extLst>
              <a:ext uri="{FF2B5EF4-FFF2-40B4-BE49-F238E27FC236}">
                <a16:creationId xmlns:a16="http://schemas.microsoft.com/office/drawing/2014/main" id="{4C3B1E2F-60F1-C703-76D3-45F16EA90AD8}"/>
              </a:ext>
            </a:extLst>
          </p:cNvPr>
          <p:cNvGrpSpPr/>
          <p:nvPr/>
        </p:nvGrpSpPr>
        <p:grpSpPr>
          <a:xfrm>
            <a:off x="124807" y="255352"/>
            <a:ext cx="1280160" cy="1097280"/>
            <a:chOff x="10392424" y="2782903"/>
            <a:chExt cx="1627632" cy="1371600"/>
          </a:xfrm>
        </p:grpSpPr>
        <p:sp>
          <p:nvSpPr>
            <p:cNvPr id="64" name="Hexagon 63">
              <a:extLst>
                <a:ext uri="{FF2B5EF4-FFF2-40B4-BE49-F238E27FC236}">
                  <a16:creationId xmlns:a16="http://schemas.microsoft.com/office/drawing/2014/main" id="{24A95318-2D48-66DA-989C-029AA46354F6}"/>
                </a:ext>
              </a:extLst>
            </p:cNvPr>
            <p:cNvSpPr/>
            <p:nvPr/>
          </p:nvSpPr>
          <p:spPr>
            <a:xfrm>
              <a:off x="10392424" y="2782903"/>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Graphic 76" descr="Badge 5 with solid fill">
              <a:extLst>
                <a:ext uri="{FF2B5EF4-FFF2-40B4-BE49-F238E27FC236}">
                  <a16:creationId xmlns:a16="http://schemas.microsoft.com/office/drawing/2014/main" id="{6F6DA24A-440D-0936-B53F-1AAC7F2A8B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49040" y="3011503"/>
              <a:ext cx="914400" cy="914400"/>
            </a:xfrm>
            <a:prstGeom prst="rect">
              <a:avLst/>
            </a:prstGeom>
          </p:spPr>
        </p:pic>
      </p:grpSp>
      <p:sp>
        <p:nvSpPr>
          <p:cNvPr id="107" name="Chevron 106">
            <a:extLst>
              <a:ext uri="{FF2B5EF4-FFF2-40B4-BE49-F238E27FC236}">
                <a16:creationId xmlns:a16="http://schemas.microsoft.com/office/drawing/2014/main" id="{98534470-DBB2-F70A-6047-BB4188F519D0}"/>
              </a:ext>
            </a:extLst>
          </p:cNvPr>
          <p:cNvSpPr/>
          <p:nvPr/>
        </p:nvSpPr>
        <p:spPr>
          <a:xfrm>
            <a:off x="1607806" y="450049"/>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SUMMARY</a:t>
            </a:r>
          </a:p>
        </p:txBody>
      </p:sp>
      <p:grpSp>
        <p:nvGrpSpPr>
          <p:cNvPr id="83" name="Group 82">
            <a:extLst>
              <a:ext uri="{FF2B5EF4-FFF2-40B4-BE49-F238E27FC236}">
                <a16:creationId xmlns:a16="http://schemas.microsoft.com/office/drawing/2014/main" id="{352E60DD-43AF-0BD0-0163-2E67136862E7}"/>
              </a:ext>
            </a:extLst>
          </p:cNvPr>
          <p:cNvGrpSpPr/>
          <p:nvPr/>
        </p:nvGrpSpPr>
        <p:grpSpPr>
          <a:xfrm>
            <a:off x="128704" y="245593"/>
            <a:ext cx="1280160" cy="1097280"/>
            <a:chOff x="7846922" y="2772466"/>
            <a:chExt cx="1627632" cy="1371600"/>
          </a:xfrm>
        </p:grpSpPr>
        <p:sp>
          <p:nvSpPr>
            <p:cNvPr id="63" name="Hexagon 62">
              <a:extLst>
                <a:ext uri="{FF2B5EF4-FFF2-40B4-BE49-F238E27FC236}">
                  <a16:creationId xmlns:a16="http://schemas.microsoft.com/office/drawing/2014/main" id="{39F5C3FA-C29C-5397-6A7B-C083EBACF344}"/>
                </a:ext>
              </a:extLst>
            </p:cNvPr>
            <p:cNvSpPr/>
            <p:nvPr/>
          </p:nvSpPr>
          <p:spPr>
            <a:xfrm>
              <a:off x="7846922" y="277246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Graphic 74" descr="Badge 4 with solid fill">
              <a:extLst>
                <a:ext uri="{FF2B5EF4-FFF2-40B4-BE49-F238E27FC236}">
                  <a16:creationId xmlns:a16="http://schemas.microsoft.com/office/drawing/2014/main" id="{635E07D0-3907-CA4D-8462-526D416CBE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03538" y="3001066"/>
              <a:ext cx="914400" cy="914400"/>
            </a:xfrm>
            <a:prstGeom prst="rect">
              <a:avLst/>
            </a:prstGeom>
          </p:spPr>
        </p:pic>
      </p:grpSp>
      <p:sp>
        <p:nvSpPr>
          <p:cNvPr id="106" name="Chevron 105">
            <a:extLst>
              <a:ext uri="{FF2B5EF4-FFF2-40B4-BE49-F238E27FC236}">
                <a16:creationId xmlns:a16="http://schemas.microsoft.com/office/drawing/2014/main" id="{73B49391-F345-C473-327A-0215E32F6785}"/>
              </a:ext>
            </a:extLst>
          </p:cNvPr>
          <p:cNvSpPr/>
          <p:nvPr/>
        </p:nvSpPr>
        <p:spPr>
          <a:xfrm>
            <a:off x="1607806" y="440290"/>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MACHINE LEARNING MODEL</a:t>
            </a:r>
          </a:p>
        </p:txBody>
      </p:sp>
      <p:grpSp>
        <p:nvGrpSpPr>
          <p:cNvPr id="82" name="Group 81">
            <a:extLst>
              <a:ext uri="{FF2B5EF4-FFF2-40B4-BE49-F238E27FC236}">
                <a16:creationId xmlns:a16="http://schemas.microsoft.com/office/drawing/2014/main" id="{6A7F70EF-EFED-C1F4-AFB4-2EBFD484180C}"/>
              </a:ext>
            </a:extLst>
          </p:cNvPr>
          <p:cNvGrpSpPr/>
          <p:nvPr/>
        </p:nvGrpSpPr>
        <p:grpSpPr>
          <a:xfrm>
            <a:off x="132602" y="245593"/>
            <a:ext cx="1280160" cy="1097280"/>
            <a:chOff x="5301422" y="2772466"/>
            <a:chExt cx="1627632" cy="1371600"/>
          </a:xfrm>
        </p:grpSpPr>
        <p:sp>
          <p:nvSpPr>
            <p:cNvPr id="62" name="Hexagon 61">
              <a:extLst>
                <a:ext uri="{FF2B5EF4-FFF2-40B4-BE49-F238E27FC236}">
                  <a16:creationId xmlns:a16="http://schemas.microsoft.com/office/drawing/2014/main" id="{8C595034-7CD4-1559-1BD6-6E7F9449864E}"/>
                </a:ext>
              </a:extLst>
            </p:cNvPr>
            <p:cNvSpPr/>
            <p:nvPr/>
          </p:nvSpPr>
          <p:spPr>
            <a:xfrm>
              <a:off x="5301422" y="277246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descr="Badge 3 with solid fill">
              <a:extLst>
                <a:ext uri="{FF2B5EF4-FFF2-40B4-BE49-F238E27FC236}">
                  <a16:creationId xmlns:a16="http://schemas.microsoft.com/office/drawing/2014/main" id="{0A010CC1-BCD2-173A-2A16-824A01C97E2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58038" y="3001066"/>
              <a:ext cx="914400" cy="914400"/>
            </a:xfrm>
            <a:prstGeom prst="rect">
              <a:avLst/>
            </a:prstGeom>
          </p:spPr>
        </p:pic>
      </p:grpSp>
      <p:sp>
        <p:nvSpPr>
          <p:cNvPr id="105" name="Chevron 104">
            <a:extLst>
              <a:ext uri="{FF2B5EF4-FFF2-40B4-BE49-F238E27FC236}">
                <a16:creationId xmlns:a16="http://schemas.microsoft.com/office/drawing/2014/main" id="{D47E79EF-A9C4-D5FC-047F-36C885674137}"/>
              </a:ext>
            </a:extLst>
          </p:cNvPr>
          <p:cNvSpPr/>
          <p:nvPr/>
        </p:nvSpPr>
        <p:spPr>
          <a:xfrm>
            <a:off x="1607806" y="440290"/>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TF-IDF SCORE</a:t>
            </a:r>
          </a:p>
        </p:txBody>
      </p:sp>
      <p:pic>
        <p:nvPicPr>
          <p:cNvPr id="3" name="Picture 2" descr="A hand holding a phone&#10;&#10;Description automatically generated">
            <a:extLst>
              <a:ext uri="{FF2B5EF4-FFF2-40B4-BE49-F238E27FC236}">
                <a16:creationId xmlns:a16="http://schemas.microsoft.com/office/drawing/2014/main" id="{264AF917-30F8-2477-7796-655636B1FF82}"/>
              </a:ext>
            </a:extLst>
          </p:cNvPr>
          <p:cNvPicPr>
            <a:picLocks noChangeAspect="1"/>
          </p:cNvPicPr>
          <p:nvPr/>
        </p:nvPicPr>
        <p:blipFill>
          <a:blip r:embed="rId9"/>
          <a:stretch>
            <a:fillRect/>
          </a:stretch>
        </p:blipFill>
        <p:spPr>
          <a:xfrm rot="937713">
            <a:off x="-7644383" y="3162438"/>
            <a:ext cx="3784600" cy="3848100"/>
          </a:xfrm>
          <a:prstGeom prst="rect">
            <a:avLst/>
          </a:prstGeom>
        </p:spPr>
      </p:pic>
      <p:pic>
        <p:nvPicPr>
          <p:cNvPr id="5" name="Picture 4" descr="A yellow bag with blue letters&#10;&#10;Description automatically generated">
            <a:extLst>
              <a:ext uri="{FF2B5EF4-FFF2-40B4-BE49-F238E27FC236}">
                <a16:creationId xmlns:a16="http://schemas.microsoft.com/office/drawing/2014/main" id="{99D9DE68-C591-EA84-16F2-BA091F85D204}"/>
              </a:ext>
            </a:extLst>
          </p:cNvPr>
          <p:cNvPicPr>
            <a:picLocks noChangeAspect="1"/>
          </p:cNvPicPr>
          <p:nvPr/>
        </p:nvPicPr>
        <p:blipFill rotWithShape="1">
          <a:blip r:embed="rId10"/>
          <a:srcRect l="10000" t="66415" r="10000" b="11474"/>
          <a:stretch/>
        </p:blipFill>
        <p:spPr>
          <a:xfrm rot="855436">
            <a:off x="-6247998" y="4833938"/>
            <a:ext cx="851538" cy="234173"/>
          </a:xfrm>
          <a:prstGeom prst="rect">
            <a:avLst/>
          </a:prstGeom>
        </p:spPr>
      </p:pic>
      <p:pic>
        <p:nvPicPr>
          <p:cNvPr id="6" name="Picture 5" descr="A yellow bag with blue letters&#10;&#10;Description automatically generated">
            <a:extLst>
              <a:ext uri="{FF2B5EF4-FFF2-40B4-BE49-F238E27FC236}">
                <a16:creationId xmlns:a16="http://schemas.microsoft.com/office/drawing/2014/main" id="{CE883A11-4142-A6B9-6F2F-42949694B83D}"/>
              </a:ext>
            </a:extLst>
          </p:cNvPr>
          <p:cNvPicPr>
            <a:picLocks noChangeAspect="1"/>
          </p:cNvPicPr>
          <p:nvPr/>
        </p:nvPicPr>
        <p:blipFill rotWithShape="1">
          <a:blip r:embed="rId10"/>
          <a:srcRect l="19986" t="4775" r="17347" b="32244"/>
          <a:stretch/>
        </p:blipFill>
        <p:spPr>
          <a:xfrm rot="960127">
            <a:off x="-5934743" y="4013419"/>
            <a:ext cx="622547" cy="622547"/>
          </a:xfrm>
          <a:prstGeom prst="rect">
            <a:avLst/>
          </a:prstGeom>
        </p:spPr>
      </p:pic>
      <p:pic>
        <p:nvPicPr>
          <p:cNvPr id="14" name="Picture 13" descr="A screenshot of a review&#10;&#10;Description automatically generated">
            <a:extLst>
              <a:ext uri="{FF2B5EF4-FFF2-40B4-BE49-F238E27FC236}">
                <a16:creationId xmlns:a16="http://schemas.microsoft.com/office/drawing/2014/main" id="{D0697243-7177-0E81-B842-CFA1F33EDE12}"/>
              </a:ext>
            </a:extLst>
          </p:cNvPr>
          <p:cNvPicPr>
            <a:picLocks noChangeAspect="1"/>
          </p:cNvPicPr>
          <p:nvPr/>
        </p:nvPicPr>
        <p:blipFill rotWithShape="1">
          <a:blip r:embed="rId11"/>
          <a:srcRect l="26154" t="19408" r="51411" b="56191"/>
          <a:stretch/>
        </p:blipFill>
        <p:spPr>
          <a:xfrm>
            <a:off x="-5378262" y="2492019"/>
            <a:ext cx="1051816" cy="531628"/>
          </a:xfrm>
          <a:prstGeom prst="rect">
            <a:avLst/>
          </a:prstGeom>
        </p:spPr>
      </p:pic>
      <p:pic>
        <p:nvPicPr>
          <p:cNvPr id="15" name="Picture 14" descr="A screenshot of a review&#10;&#10;Description automatically generated">
            <a:extLst>
              <a:ext uri="{FF2B5EF4-FFF2-40B4-BE49-F238E27FC236}">
                <a16:creationId xmlns:a16="http://schemas.microsoft.com/office/drawing/2014/main" id="{3DA00E27-0E78-25D2-93E7-55255E4B0337}"/>
              </a:ext>
            </a:extLst>
          </p:cNvPr>
          <p:cNvPicPr>
            <a:picLocks noChangeAspect="1"/>
          </p:cNvPicPr>
          <p:nvPr/>
        </p:nvPicPr>
        <p:blipFill rotWithShape="1">
          <a:blip r:embed="rId11"/>
          <a:srcRect l="26382" t="74685" r="51183" b="280"/>
          <a:stretch/>
        </p:blipFill>
        <p:spPr>
          <a:xfrm>
            <a:off x="-4766722" y="3296874"/>
            <a:ext cx="843827" cy="437597"/>
          </a:xfrm>
          <a:prstGeom prst="rect">
            <a:avLst/>
          </a:prstGeom>
        </p:spPr>
      </p:pic>
      <p:pic>
        <p:nvPicPr>
          <p:cNvPr id="16" name="Picture 15" descr="A screenshot of a review&#10;&#10;Description automatically generated">
            <a:extLst>
              <a:ext uri="{FF2B5EF4-FFF2-40B4-BE49-F238E27FC236}">
                <a16:creationId xmlns:a16="http://schemas.microsoft.com/office/drawing/2014/main" id="{25F49080-49CD-DB86-5ADE-A2102E7978A4}"/>
              </a:ext>
            </a:extLst>
          </p:cNvPr>
          <p:cNvPicPr>
            <a:picLocks noChangeAspect="1"/>
          </p:cNvPicPr>
          <p:nvPr/>
        </p:nvPicPr>
        <p:blipFill rotWithShape="1">
          <a:blip r:embed="rId11"/>
          <a:srcRect l="76404" t="74684"/>
          <a:stretch/>
        </p:blipFill>
        <p:spPr>
          <a:xfrm>
            <a:off x="-6435930" y="2694718"/>
            <a:ext cx="854875" cy="426234"/>
          </a:xfrm>
          <a:prstGeom prst="rect">
            <a:avLst/>
          </a:prstGeom>
        </p:spPr>
      </p:pic>
      <p:pic>
        <p:nvPicPr>
          <p:cNvPr id="17" name="Picture 16" descr="A screenshot of a review&#10;&#10;Description automatically generated">
            <a:extLst>
              <a:ext uri="{FF2B5EF4-FFF2-40B4-BE49-F238E27FC236}">
                <a16:creationId xmlns:a16="http://schemas.microsoft.com/office/drawing/2014/main" id="{441AFC01-0A59-E0AB-9B11-38AA00F391A4}"/>
              </a:ext>
            </a:extLst>
          </p:cNvPr>
          <p:cNvPicPr>
            <a:picLocks noChangeAspect="1"/>
          </p:cNvPicPr>
          <p:nvPr/>
        </p:nvPicPr>
        <p:blipFill rotWithShape="1">
          <a:blip r:embed="rId11"/>
          <a:srcRect l="52008" t="18525" r="25557" b="56159"/>
          <a:stretch/>
        </p:blipFill>
        <p:spPr>
          <a:xfrm>
            <a:off x="-6132532" y="1946693"/>
            <a:ext cx="887159" cy="465218"/>
          </a:xfrm>
          <a:prstGeom prst="rect">
            <a:avLst/>
          </a:prstGeom>
        </p:spPr>
      </p:pic>
      <p:pic>
        <p:nvPicPr>
          <p:cNvPr id="18" name="Picture 17" descr="A screenshot of a review&#10;&#10;Description automatically generated">
            <a:extLst>
              <a:ext uri="{FF2B5EF4-FFF2-40B4-BE49-F238E27FC236}">
                <a16:creationId xmlns:a16="http://schemas.microsoft.com/office/drawing/2014/main" id="{5EB4ABCA-1297-1E54-58BB-C1BD45A2CE5D}"/>
              </a:ext>
            </a:extLst>
          </p:cNvPr>
          <p:cNvPicPr>
            <a:picLocks noChangeAspect="1"/>
          </p:cNvPicPr>
          <p:nvPr/>
        </p:nvPicPr>
        <p:blipFill rotWithShape="1">
          <a:blip r:embed="rId11"/>
          <a:srcRect l="1" t="16437" r="78570" b="57090"/>
          <a:stretch/>
        </p:blipFill>
        <p:spPr>
          <a:xfrm>
            <a:off x="-7546041" y="2386275"/>
            <a:ext cx="926037" cy="531628"/>
          </a:xfrm>
          <a:prstGeom prst="rect">
            <a:avLst/>
          </a:prstGeom>
        </p:spPr>
      </p:pic>
      <p:pic>
        <p:nvPicPr>
          <p:cNvPr id="19" name="Picture 18" descr="A screenshot of a review&#10;&#10;Description automatically generated">
            <a:extLst>
              <a:ext uri="{FF2B5EF4-FFF2-40B4-BE49-F238E27FC236}">
                <a16:creationId xmlns:a16="http://schemas.microsoft.com/office/drawing/2014/main" id="{48D354B4-D779-E4AD-6A65-C123D0045F2D}"/>
              </a:ext>
            </a:extLst>
          </p:cNvPr>
          <p:cNvPicPr>
            <a:picLocks noChangeAspect="1"/>
          </p:cNvPicPr>
          <p:nvPr/>
        </p:nvPicPr>
        <p:blipFill rotWithShape="1">
          <a:blip r:embed="rId11"/>
          <a:srcRect l="76816" t="16302" r="749" b="58382"/>
          <a:stretch/>
        </p:blipFill>
        <p:spPr>
          <a:xfrm>
            <a:off x="-4118352" y="4419396"/>
            <a:ext cx="1013801" cy="531628"/>
          </a:xfrm>
          <a:prstGeom prst="rect">
            <a:avLst/>
          </a:prstGeom>
        </p:spPr>
      </p:pic>
      <p:pic>
        <p:nvPicPr>
          <p:cNvPr id="20" name="Picture 19" descr="A blue thumb up in a speech bubble&#10;&#10;Description automatically generated">
            <a:extLst>
              <a:ext uri="{FF2B5EF4-FFF2-40B4-BE49-F238E27FC236}">
                <a16:creationId xmlns:a16="http://schemas.microsoft.com/office/drawing/2014/main" id="{47D210A8-9458-6BBC-90BF-4D2A94E0FB3D}"/>
              </a:ext>
            </a:extLst>
          </p:cNvPr>
          <p:cNvPicPr>
            <a:picLocks noChangeAspect="1"/>
          </p:cNvPicPr>
          <p:nvPr/>
        </p:nvPicPr>
        <p:blipFill rotWithShape="1">
          <a:blip r:embed="rId12"/>
          <a:srcRect r="19599" b="25899"/>
          <a:stretch/>
        </p:blipFill>
        <p:spPr>
          <a:xfrm>
            <a:off x="-4181195" y="3679774"/>
            <a:ext cx="615478" cy="605072"/>
          </a:xfrm>
          <a:prstGeom prst="rect">
            <a:avLst/>
          </a:prstGeom>
        </p:spPr>
      </p:pic>
      <p:pic>
        <p:nvPicPr>
          <p:cNvPr id="21" name="Picture 20" descr="A blue thumb up in a speech bubble&#10;&#10;Description automatically generated">
            <a:extLst>
              <a:ext uri="{FF2B5EF4-FFF2-40B4-BE49-F238E27FC236}">
                <a16:creationId xmlns:a16="http://schemas.microsoft.com/office/drawing/2014/main" id="{8E82CD50-0C82-FDFE-532E-C5F507414BFC}"/>
              </a:ext>
            </a:extLst>
          </p:cNvPr>
          <p:cNvPicPr>
            <a:picLocks noChangeAspect="1"/>
          </p:cNvPicPr>
          <p:nvPr/>
        </p:nvPicPr>
        <p:blipFill rotWithShape="1">
          <a:blip r:embed="rId12"/>
          <a:srcRect r="19599" b="25899"/>
          <a:stretch/>
        </p:blipFill>
        <p:spPr>
          <a:xfrm>
            <a:off x="-7654750" y="3362159"/>
            <a:ext cx="615478" cy="605072"/>
          </a:xfrm>
          <a:prstGeom prst="rect">
            <a:avLst/>
          </a:prstGeom>
        </p:spPr>
      </p:pic>
      <p:pic>
        <p:nvPicPr>
          <p:cNvPr id="22" name="Graphic 21" descr="Comment Dislike with solid fill">
            <a:extLst>
              <a:ext uri="{FF2B5EF4-FFF2-40B4-BE49-F238E27FC236}">
                <a16:creationId xmlns:a16="http://schemas.microsoft.com/office/drawing/2014/main" id="{3954AE1C-F112-F998-4E7E-3E5F78A1725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26736" y="2620850"/>
            <a:ext cx="537680" cy="537680"/>
          </a:xfrm>
          <a:prstGeom prst="rect">
            <a:avLst/>
          </a:prstGeom>
        </p:spPr>
      </p:pic>
      <p:pic>
        <p:nvPicPr>
          <p:cNvPr id="23" name="Graphic 22" descr="Comment Dislike with solid fill">
            <a:extLst>
              <a:ext uri="{FF2B5EF4-FFF2-40B4-BE49-F238E27FC236}">
                <a16:creationId xmlns:a16="http://schemas.microsoft.com/office/drawing/2014/main" id="{04327630-597A-35BB-9E63-F5596B7ABE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31593" y="4665810"/>
            <a:ext cx="772787" cy="772787"/>
          </a:xfrm>
          <a:prstGeom prst="rect">
            <a:avLst/>
          </a:prstGeom>
        </p:spPr>
      </p:pic>
      <p:sp>
        <p:nvSpPr>
          <p:cNvPr id="24" name="TextBox 23">
            <a:extLst>
              <a:ext uri="{FF2B5EF4-FFF2-40B4-BE49-F238E27FC236}">
                <a16:creationId xmlns:a16="http://schemas.microsoft.com/office/drawing/2014/main" id="{6C194C74-2A7B-0324-FC2C-F83D45DF1D25}"/>
              </a:ext>
            </a:extLst>
          </p:cNvPr>
          <p:cNvSpPr txBox="1"/>
          <p:nvPr/>
        </p:nvSpPr>
        <p:spPr>
          <a:xfrm>
            <a:off x="-159222" y="-1765117"/>
            <a:ext cx="12192000" cy="1015663"/>
          </a:xfrm>
          <a:prstGeom prst="rect">
            <a:avLst/>
          </a:prstGeom>
          <a:noFill/>
        </p:spPr>
        <p:txBody>
          <a:bodyPr wrap="square" rtlCol="0">
            <a:spAutoFit/>
          </a:bodyPr>
          <a:lstStyle/>
          <a:p>
            <a:pPr algn="ctr"/>
            <a:r>
              <a:rPr lang="en-US" sz="6000" b="1" i="0" u="none" strike="noStrike" spc="-50" dirty="0">
                <a:solidFill>
                  <a:srgbClr val="117AD4"/>
                </a:solidFill>
                <a:effectLst/>
                <a:latin typeface="Gurmukhi MN" panose="02020600050405020304" pitchFamily="18" charset="0"/>
                <a:ea typeface="Ayuthaya" pitchFamily="2" charset="-34"/>
                <a:cs typeface="Gurmukhi MN" panose="02020600050405020304" pitchFamily="18" charset="0"/>
              </a:rPr>
              <a:t>Sentiment Analysis using Python</a:t>
            </a:r>
          </a:p>
        </p:txBody>
      </p:sp>
      <p:sp>
        <p:nvSpPr>
          <p:cNvPr id="25" name="TextBox 24">
            <a:extLst>
              <a:ext uri="{FF2B5EF4-FFF2-40B4-BE49-F238E27FC236}">
                <a16:creationId xmlns:a16="http://schemas.microsoft.com/office/drawing/2014/main" id="{436A3B5F-34A0-1D5A-7BEA-8EFBD77ECF91}"/>
              </a:ext>
            </a:extLst>
          </p:cNvPr>
          <p:cNvSpPr txBox="1"/>
          <p:nvPr/>
        </p:nvSpPr>
        <p:spPr>
          <a:xfrm>
            <a:off x="-159222" y="-684886"/>
            <a:ext cx="12192000" cy="707886"/>
          </a:xfrm>
          <a:prstGeom prst="rect">
            <a:avLst/>
          </a:prstGeom>
          <a:noFill/>
        </p:spPr>
        <p:txBody>
          <a:bodyPr wrap="square" rtlCol="0">
            <a:spAutoFit/>
          </a:bodyPr>
          <a:lstStyle/>
          <a:p>
            <a:pPr algn="ctr"/>
            <a:r>
              <a:rPr lang="en-US" sz="4000" b="1" spc="-50" dirty="0">
                <a:solidFill>
                  <a:srgbClr val="117AD4"/>
                </a:solidFill>
                <a:latin typeface="Gurmukhi MN" panose="02020600050405020304" pitchFamily="18" charset="0"/>
                <a:ea typeface="Ayuthaya" pitchFamily="2" charset="-34"/>
                <a:cs typeface="Gurmukhi MN" panose="02020600050405020304" pitchFamily="18" charset="0"/>
              </a:rPr>
              <a:t>(updated)</a:t>
            </a:r>
          </a:p>
        </p:txBody>
      </p:sp>
      <p:grpSp>
        <p:nvGrpSpPr>
          <p:cNvPr id="26" name="Group 25">
            <a:extLst>
              <a:ext uri="{FF2B5EF4-FFF2-40B4-BE49-F238E27FC236}">
                <a16:creationId xmlns:a16="http://schemas.microsoft.com/office/drawing/2014/main" id="{C384780E-9BEE-0CFD-DDC7-D2DE0AF2E249}"/>
              </a:ext>
            </a:extLst>
          </p:cNvPr>
          <p:cNvGrpSpPr/>
          <p:nvPr/>
        </p:nvGrpSpPr>
        <p:grpSpPr>
          <a:xfrm>
            <a:off x="13623245" y="2204045"/>
            <a:ext cx="4003732" cy="1157716"/>
            <a:chOff x="4887475" y="2603529"/>
            <a:chExt cx="3783628" cy="875148"/>
          </a:xfrm>
          <a:solidFill>
            <a:schemeClr val="accent1">
              <a:lumMod val="60000"/>
              <a:lumOff val="40000"/>
            </a:schemeClr>
          </a:solidFill>
        </p:grpSpPr>
        <p:sp>
          <p:nvSpPr>
            <p:cNvPr id="27" name="Oval Callout 26">
              <a:extLst>
                <a:ext uri="{FF2B5EF4-FFF2-40B4-BE49-F238E27FC236}">
                  <a16:creationId xmlns:a16="http://schemas.microsoft.com/office/drawing/2014/main" id="{C38A5C30-2596-F8A9-7B70-D7B2AA9BC9FF}"/>
                </a:ext>
              </a:extLst>
            </p:cNvPr>
            <p:cNvSpPr/>
            <p:nvPr/>
          </p:nvSpPr>
          <p:spPr>
            <a:xfrm>
              <a:off x="4887475" y="2603529"/>
              <a:ext cx="3783628" cy="875148"/>
            </a:xfrm>
            <a:prstGeom prst="wedgeEllipseCallout">
              <a:avLst>
                <a:gd name="adj1" fmla="val -52407"/>
                <a:gd name="adj2" fmla="val 44722"/>
              </a:avLst>
            </a:prstGeom>
            <a:solidFill>
              <a:schemeClr val="accent2">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b="1" dirty="0">
                  <a:solidFill>
                    <a:schemeClr val="tx1"/>
                  </a:solidFill>
                </a:rPr>
                <a:t>THAO TRAN </a:t>
              </a:r>
              <a:r>
                <a:rPr lang="en-US" sz="1500" dirty="0">
                  <a:solidFill>
                    <a:schemeClr val="tx1"/>
                  </a:solidFill>
                </a:rPr>
                <a:t>(★★★★★</a:t>
              </a:r>
              <a:r>
                <a:rPr lang="en-US" sz="1200" dirty="0">
                  <a:solidFill>
                    <a:schemeClr val="tx1"/>
                  </a:solidFill>
                </a:rPr>
                <a:t>)</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a:t>
              </a:r>
            </a:p>
          </p:txBody>
        </p:sp>
        <p:pic>
          <p:nvPicPr>
            <p:cNvPr id="28" name="Picture 27" descr="A group of cartoon girls&#10;&#10;Description automatically generated">
              <a:extLst>
                <a:ext uri="{FF2B5EF4-FFF2-40B4-BE49-F238E27FC236}">
                  <a16:creationId xmlns:a16="http://schemas.microsoft.com/office/drawing/2014/main" id="{32B31188-113A-B34C-461C-E4F917DE1C90}"/>
                </a:ext>
              </a:extLst>
            </p:cNvPr>
            <p:cNvPicPr>
              <a:picLocks noChangeAspect="1"/>
            </p:cNvPicPr>
            <p:nvPr/>
          </p:nvPicPr>
          <p:blipFill rotWithShape="1">
            <a:blip r:embed="rId15"/>
            <a:srcRect l="51887" t="49565" b="4548"/>
            <a:stretch/>
          </p:blipFill>
          <p:spPr>
            <a:xfrm>
              <a:off x="7648322" y="2761797"/>
              <a:ext cx="455177" cy="434111"/>
            </a:xfrm>
            <a:prstGeom prst="rect">
              <a:avLst/>
            </a:prstGeom>
            <a:grpFill/>
          </p:spPr>
        </p:pic>
      </p:grpSp>
      <p:grpSp>
        <p:nvGrpSpPr>
          <p:cNvPr id="29" name="Group 28">
            <a:extLst>
              <a:ext uri="{FF2B5EF4-FFF2-40B4-BE49-F238E27FC236}">
                <a16:creationId xmlns:a16="http://schemas.microsoft.com/office/drawing/2014/main" id="{102CFB59-A83C-10B5-1788-02BAA7834C4D}"/>
              </a:ext>
            </a:extLst>
          </p:cNvPr>
          <p:cNvGrpSpPr/>
          <p:nvPr/>
        </p:nvGrpSpPr>
        <p:grpSpPr>
          <a:xfrm>
            <a:off x="15909132" y="3361759"/>
            <a:ext cx="3894750" cy="1119245"/>
            <a:chOff x="7200861" y="3476150"/>
            <a:chExt cx="2950668" cy="776378"/>
          </a:xfrm>
          <a:solidFill>
            <a:schemeClr val="accent1">
              <a:lumMod val="60000"/>
              <a:lumOff val="40000"/>
            </a:schemeClr>
          </a:solidFill>
        </p:grpSpPr>
        <p:sp>
          <p:nvSpPr>
            <p:cNvPr id="30" name="Oval Callout 29">
              <a:extLst>
                <a:ext uri="{FF2B5EF4-FFF2-40B4-BE49-F238E27FC236}">
                  <a16:creationId xmlns:a16="http://schemas.microsoft.com/office/drawing/2014/main" id="{59988748-B7FD-7679-E46C-1328541C10BC}"/>
                </a:ext>
              </a:extLst>
            </p:cNvPr>
            <p:cNvSpPr/>
            <p:nvPr/>
          </p:nvSpPr>
          <p:spPr>
            <a:xfrm>
              <a:off x="7200861" y="3476150"/>
              <a:ext cx="2950668" cy="776378"/>
            </a:xfrm>
            <a:prstGeom prst="wedgeEllipseCallout">
              <a:avLst>
                <a:gd name="adj1" fmla="val -63516"/>
                <a:gd name="adj2" fmla="val 53611"/>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b="1" dirty="0">
                  <a:solidFill>
                    <a:schemeClr val="tx1"/>
                  </a:solidFill>
                </a:rPr>
                <a:t>THU TRAN </a:t>
              </a:r>
              <a:r>
                <a:rPr lang="en-US" sz="1500" dirty="0">
                  <a:solidFill>
                    <a:schemeClr val="tx1"/>
                  </a:solidFill>
                </a:rPr>
                <a:t>(★★★)</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a:t>
              </a:r>
            </a:p>
          </p:txBody>
        </p:sp>
        <p:pic>
          <p:nvPicPr>
            <p:cNvPr id="31" name="Picture 30" descr="A cartoon of a person wearing glasses&#10;&#10;Description automatically generated">
              <a:extLst>
                <a:ext uri="{FF2B5EF4-FFF2-40B4-BE49-F238E27FC236}">
                  <a16:creationId xmlns:a16="http://schemas.microsoft.com/office/drawing/2014/main" id="{1025EF1A-2F57-6DDC-6664-7214ECB80678}"/>
                </a:ext>
              </a:extLst>
            </p:cNvPr>
            <p:cNvPicPr>
              <a:picLocks noChangeAspect="1"/>
            </p:cNvPicPr>
            <p:nvPr/>
          </p:nvPicPr>
          <p:blipFill>
            <a:blip r:embed="rId16"/>
            <a:stretch>
              <a:fillRect/>
            </a:stretch>
          </p:blipFill>
          <p:spPr>
            <a:xfrm>
              <a:off x="9253449" y="3643325"/>
              <a:ext cx="418520" cy="418520"/>
            </a:xfrm>
            <a:prstGeom prst="rect">
              <a:avLst/>
            </a:prstGeom>
            <a:grpFill/>
            <a:ln>
              <a:noFill/>
            </a:ln>
          </p:spPr>
        </p:pic>
      </p:grpSp>
      <p:grpSp>
        <p:nvGrpSpPr>
          <p:cNvPr id="34" name="Group 33">
            <a:extLst>
              <a:ext uri="{FF2B5EF4-FFF2-40B4-BE49-F238E27FC236}">
                <a16:creationId xmlns:a16="http://schemas.microsoft.com/office/drawing/2014/main" id="{5823402F-5567-3080-B3EB-220F3FB49A59}"/>
              </a:ext>
            </a:extLst>
          </p:cNvPr>
          <p:cNvGrpSpPr/>
          <p:nvPr/>
        </p:nvGrpSpPr>
        <p:grpSpPr>
          <a:xfrm>
            <a:off x="17249327" y="4742528"/>
            <a:ext cx="3843117" cy="1217795"/>
            <a:chOff x="7959023" y="5131588"/>
            <a:chExt cx="3843117" cy="1217795"/>
          </a:xfrm>
        </p:grpSpPr>
        <p:sp>
          <p:nvSpPr>
            <p:cNvPr id="32" name="Oval Callout 31">
              <a:extLst>
                <a:ext uri="{FF2B5EF4-FFF2-40B4-BE49-F238E27FC236}">
                  <a16:creationId xmlns:a16="http://schemas.microsoft.com/office/drawing/2014/main" id="{695A29BC-BFFD-5923-F2B5-C5BAB3B5DDB6}"/>
                </a:ext>
              </a:extLst>
            </p:cNvPr>
            <p:cNvSpPr/>
            <p:nvPr/>
          </p:nvSpPr>
          <p:spPr>
            <a:xfrm>
              <a:off x="7959023" y="5131588"/>
              <a:ext cx="3843117" cy="1217795"/>
            </a:xfrm>
            <a:prstGeom prst="wedgeEllipseCallout">
              <a:avLst>
                <a:gd name="adj1" fmla="val -60831"/>
                <a:gd name="adj2" fmla="val 48454"/>
              </a:avLst>
            </a:prstGeom>
            <a:solidFill>
              <a:schemeClr val="accent5">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b="1" dirty="0">
                  <a:solidFill>
                    <a:schemeClr val="tx1"/>
                  </a:solidFill>
                </a:rPr>
                <a:t>HUITING WU </a:t>
              </a:r>
              <a:r>
                <a:rPr lang="en-US" sz="1500" dirty="0">
                  <a:solidFill>
                    <a:schemeClr val="tx1"/>
                  </a:solidFill>
                </a:rPr>
                <a:t>(★★★★)</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a:t>
              </a:r>
            </a:p>
          </p:txBody>
        </p:sp>
        <p:pic>
          <p:nvPicPr>
            <p:cNvPr id="33" name="Picture 32" descr="A group of cartoon girls&#10;&#10;Description automatically generated">
              <a:extLst>
                <a:ext uri="{FF2B5EF4-FFF2-40B4-BE49-F238E27FC236}">
                  <a16:creationId xmlns:a16="http://schemas.microsoft.com/office/drawing/2014/main" id="{968C388A-DBEB-7942-B1CF-82C933BDAF98}"/>
                </a:ext>
              </a:extLst>
            </p:cNvPr>
            <p:cNvPicPr>
              <a:picLocks noChangeAspect="1"/>
            </p:cNvPicPr>
            <p:nvPr/>
          </p:nvPicPr>
          <p:blipFill rotWithShape="1">
            <a:blip r:embed="rId15"/>
            <a:srcRect l="916" t="1423" r="49623" b="50000"/>
            <a:stretch/>
          </p:blipFill>
          <p:spPr>
            <a:xfrm>
              <a:off x="10821297" y="5475548"/>
              <a:ext cx="448822" cy="440802"/>
            </a:xfrm>
            <a:prstGeom prst="rect">
              <a:avLst/>
            </a:prstGeom>
          </p:spPr>
        </p:pic>
      </p:grpSp>
      <p:grpSp>
        <p:nvGrpSpPr>
          <p:cNvPr id="81" name="Group 80">
            <a:extLst>
              <a:ext uri="{FF2B5EF4-FFF2-40B4-BE49-F238E27FC236}">
                <a16:creationId xmlns:a16="http://schemas.microsoft.com/office/drawing/2014/main" id="{5848CCF7-B1F7-B407-D2CD-12874C64B8EF}"/>
              </a:ext>
            </a:extLst>
          </p:cNvPr>
          <p:cNvGrpSpPr/>
          <p:nvPr/>
        </p:nvGrpSpPr>
        <p:grpSpPr>
          <a:xfrm>
            <a:off x="136501" y="250836"/>
            <a:ext cx="1280160" cy="1097280"/>
            <a:chOff x="2755922" y="2772466"/>
            <a:chExt cx="1627632" cy="1371600"/>
          </a:xfrm>
        </p:grpSpPr>
        <p:sp>
          <p:nvSpPr>
            <p:cNvPr id="60" name="Hexagon 59">
              <a:extLst>
                <a:ext uri="{FF2B5EF4-FFF2-40B4-BE49-F238E27FC236}">
                  <a16:creationId xmlns:a16="http://schemas.microsoft.com/office/drawing/2014/main" id="{025FD376-B401-FE48-BF26-27B4BD835AA8}"/>
                </a:ext>
              </a:extLst>
            </p:cNvPr>
            <p:cNvSpPr/>
            <p:nvPr/>
          </p:nvSpPr>
          <p:spPr>
            <a:xfrm>
              <a:off x="2755922" y="277246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Graphic 70" descr="Badge with solid fill">
              <a:extLst>
                <a:ext uri="{FF2B5EF4-FFF2-40B4-BE49-F238E27FC236}">
                  <a16:creationId xmlns:a16="http://schemas.microsoft.com/office/drawing/2014/main" id="{AD676F30-72CC-6845-3658-F1926DC3842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112538" y="3001066"/>
              <a:ext cx="914400" cy="914400"/>
            </a:xfrm>
            <a:prstGeom prst="rect">
              <a:avLst/>
            </a:prstGeom>
          </p:spPr>
        </p:pic>
      </p:grpSp>
      <p:grpSp>
        <p:nvGrpSpPr>
          <p:cNvPr id="80" name="Group 79">
            <a:extLst>
              <a:ext uri="{FF2B5EF4-FFF2-40B4-BE49-F238E27FC236}">
                <a16:creationId xmlns:a16="http://schemas.microsoft.com/office/drawing/2014/main" id="{42261D7E-C7E8-024F-0679-F114A1D5C56B}"/>
              </a:ext>
            </a:extLst>
          </p:cNvPr>
          <p:cNvGrpSpPr/>
          <p:nvPr/>
        </p:nvGrpSpPr>
        <p:grpSpPr>
          <a:xfrm>
            <a:off x="140400" y="251600"/>
            <a:ext cx="1280160" cy="1097280"/>
            <a:chOff x="210422" y="2752746"/>
            <a:chExt cx="1627632" cy="1371600"/>
          </a:xfrm>
        </p:grpSpPr>
        <p:sp>
          <p:nvSpPr>
            <p:cNvPr id="54" name="Hexagon 53">
              <a:extLst>
                <a:ext uri="{FF2B5EF4-FFF2-40B4-BE49-F238E27FC236}">
                  <a16:creationId xmlns:a16="http://schemas.microsoft.com/office/drawing/2014/main" id="{8595FDCB-7856-2F8E-25DA-C81AEEE5839D}"/>
                </a:ext>
              </a:extLst>
            </p:cNvPr>
            <p:cNvSpPr/>
            <p:nvPr/>
          </p:nvSpPr>
          <p:spPr>
            <a:xfrm>
              <a:off x="210422" y="275274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Graphic 68" descr="Badge 1 with solid fill">
              <a:extLst>
                <a:ext uri="{FF2B5EF4-FFF2-40B4-BE49-F238E27FC236}">
                  <a16:creationId xmlns:a16="http://schemas.microsoft.com/office/drawing/2014/main" id="{412E6701-3AD4-84D5-FB5B-042CCC4EF97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67038" y="3011503"/>
              <a:ext cx="914400" cy="914400"/>
            </a:xfrm>
            <a:prstGeom prst="rect">
              <a:avLst/>
            </a:prstGeom>
          </p:spPr>
        </p:pic>
      </p:grpSp>
      <p:sp>
        <p:nvSpPr>
          <p:cNvPr id="104" name="Chevron 103">
            <a:extLst>
              <a:ext uri="{FF2B5EF4-FFF2-40B4-BE49-F238E27FC236}">
                <a16:creationId xmlns:a16="http://schemas.microsoft.com/office/drawing/2014/main" id="{29123BBE-7BE6-204A-E11E-F969B619019B}"/>
              </a:ext>
            </a:extLst>
          </p:cNvPr>
          <p:cNvSpPr/>
          <p:nvPr/>
        </p:nvSpPr>
        <p:spPr>
          <a:xfrm>
            <a:off x="1607806" y="445533"/>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WORDCLOUD</a:t>
            </a:r>
          </a:p>
        </p:txBody>
      </p:sp>
      <p:sp>
        <p:nvSpPr>
          <p:cNvPr id="103" name="!!title1">
            <a:extLst>
              <a:ext uri="{FF2B5EF4-FFF2-40B4-BE49-F238E27FC236}">
                <a16:creationId xmlns:a16="http://schemas.microsoft.com/office/drawing/2014/main" id="{64EC7ECF-7E2B-4B80-3A7F-3E0D94452924}"/>
              </a:ext>
            </a:extLst>
          </p:cNvPr>
          <p:cNvSpPr/>
          <p:nvPr/>
        </p:nvSpPr>
        <p:spPr>
          <a:xfrm>
            <a:off x="1607806" y="446297"/>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DATA PROCESSING</a:t>
            </a:r>
          </a:p>
        </p:txBody>
      </p:sp>
      <p:pic>
        <p:nvPicPr>
          <p:cNvPr id="4" name="Picture 3" descr="A close-up of a computer code&#10;&#10;Description automatically generated">
            <a:extLst>
              <a:ext uri="{FF2B5EF4-FFF2-40B4-BE49-F238E27FC236}">
                <a16:creationId xmlns:a16="http://schemas.microsoft.com/office/drawing/2014/main" id="{292B678E-C76C-7C60-192A-D62A1EEA357D}"/>
              </a:ext>
            </a:extLst>
          </p:cNvPr>
          <p:cNvPicPr>
            <a:picLocks noChangeAspect="1"/>
          </p:cNvPicPr>
          <p:nvPr/>
        </p:nvPicPr>
        <p:blipFill rotWithShape="1">
          <a:blip r:embed="rId21"/>
          <a:srcRect b="38439"/>
          <a:stretch/>
        </p:blipFill>
        <p:spPr>
          <a:xfrm>
            <a:off x="4565896" y="9443053"/>
            <a:ext cx="4241800" cy="1211837"/>
          </a:xfrm>
          <a:prstGeom prst="rect">
            <a:avLst/>
          </a:prstGeom>
          <a:ln w="12700">
            <a:solidFill>
              <a:schemeClr val="accent6"/>
            </a:solidFill>
          </a:ln>
        </p:spPr>
      </p:pic>
      <p:pic>
        <p:nvPicPr>
          <p:cNvPr id="7" name="Picture 6">
            <a:extLst>
              <a:ext uri="{FF2B5EF4-FFF2-40B4-BE49-F238E27FC236}">
                <a16:creationId xmlns:a16="http://schemas.microsoft.com/office/drawing/2014/main" id="{02CCD454-4FCD-DC05-E061-CFECD06D04A9}"/>
              </a:ext>
            </a:extLst>
          </p:cNvPr>
          <p:cNvPicPr>
            <a:picLocks noChangeAspect="1"/>
          </p:cNvPicPr>
          <p:nvPr/>
        </p:nvPicPr>
        <p:blipFill rotWithShape="1">
          <a:blip r:embed="rId21"/>
          <a:srcRect l="1153" t="62610" r="73289" b="1757"/>
          <a:stretch/>
        </p:blipFill>
        <p:spPr>
          <a:xfrm>
            <a:off x="10855178" y="9347545"/>
            <a:ext cx="1084104" cy="701427"/>
          </a:xfrm>
          <a:prstGeom prst="rect">
            <a:avLst/>
          </a:prstGeom>
          <a:ln w="12700">
            <a:solidFill>
              <a:srgbClr val="F0901E"/>
            </a:solidFill>
          </a:ln>
        </p:spPr>
      </p:pic>
      <p:cxnSp>
        <p:nvCxnSpPr>
          <p:cNvPr id="13" name="Straight Connector 12">
            <a:extLst>
              <a:ext uri="{FF2B5EF4-FFF2-40B4-BE49-F238E27FC236}">
                <a16:creationId xmlns:a16="http://schemas.microsoft.com/office/drawing/2014/main" id="{7800897C-325E-95BE-FA10-6F5B75F9E3C9}"/>
              </a:ext>
            </a:extLst>
          </p:cNvPr>
          <p:cNvCxnSpPr/>
          <p:nvPr/>
        </p:nvCxnSpPr>
        <p:spPr>
          <a:xfrm>
            <a:off x="-891469" y="1653670"/>
            <a:ext cx="0" cy="4572000"/>
          </a:xfrm>
          <a:prstGeom prst="line">
            <a:avLst/>
          </a:prstGeom>
          <a:ln w="12700">
            <a:solidFill>
              <a:schemeClr val="tx1">
                <a:lumMod val="50000"/>
                <a:lumOff val="50000"/>
              </a:schemeClr>
            </a:solidFill>
            <a:prstDash val="lgDashDot"/>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BDB2AFA-10D4-5F7C-168E-FCCF13B35395}"/>
              </a:ext>
            </a:extLst>
          </p:cNvPr>
          <p:cNvSpPr txBox="1"/>
          <p:nvPr/>
        </p:nvSpPr>
        <p:spPr>
          <a:xfrm>
            <a:off x="4661716" y="1365412"/>
            <a:ext cx="2868568" cy="400110"/>
          </a:xfrm>
          <a:prstGeom prst="rect">
            <a:avLst/>
          </a:prstGeom>
          <a:noFill/>
        </p:spPr>
        <p:txBody>
          <a:bodyPr wrap="square" rtlCol="0">
            <a:spAutoFit/>
          </a:bodyPr>
          <a:lstStyle/>
          <a:p>
            <a:pPr algn="ctr"/>
            <a:r>
              <a:rPr lang="en-US" sz="2000" b="1" dirty="0">
                <a:solidFill>
                  <a:schemeClr val="accent6">
                    <a:lumMod val="75000"/>
                  </a:schemeClr>
                </a:solidFill>
                <a:latin typeface="Gurmukhi MN" panose="02020600050405020304" pitchFamily="18" charset="0"/>
                <a:cs typeface="Gurmukhi MN" panose="02020600050405020304" pitchFamily="18" charset="0"/>
              </a:rPr>
              <a:t>IMPROVEMENT</a:t>
            </a:r>
          </a:p>
        </p:txBody>
      </p:sp>
      <p:sp>
        <p:nvSpPr>
          <p:cNvPr id="36" name="TextBox 35">
            <a:extLst>
              <a:ext uri="{FF2B5EF4-FFF2-40B4-BE49-F238E27FC236}">
                <a16:creationId xmlns:a16="http://schemas.microsoft.com/office/drawing/2014/main" id="{17D0E4AE-DB47-83E2-AA04-B7B631F85032}"/>
              </a:ext>
            </a:extLst>
          </p:cNvPr>
          <p:cNvSpPr txBox="1"/>
          <p:nvPr/>
        </p:nvSpPr>
        <p:spPr>
          <a:xfrm>
            <a:off x="-4522737" y="1352632"/>
            <a:ext cx="2868568" cy="400110"/>
          </a:xfrm>
          <a:prstGeom prst="rect">
            <a:avLst/>
          </a:prstGeom>
          <a:noFill/>
        </p:spPr>
        <p:txBody>
          <a:bodyPr wrap="square" rtlCol="0">
            <a:spAutoFit/>
          </a:bodyPr>
          <a:lstStyle/>
          <a:p>
            <a:pPr algn="ctr"/>
            <a:r>
              <a:rPr lang="en-US" sz="2000" b="1" dirty="0">
                <a:solidFill>
                  <a:schemeClr val="accent2">
                    <a:lumMod val="50000"/>
                  </a:schemeClr>
                </a:solidFill>
                <a:latin typeface="Gurmukhi MN" panose="02020600050405020304" pitchFamily="18" charset="0"/>
                <a:cs typeface="Gurmukhi MN" panose="02020600050405020304" pitchFamily="18" charset="0"/>
              </a:rPr>
              <a:t>PREVIOUS</a:t>
            </a:r>
          </a:p>
        </p:txBody>
      </p:sp>
      <p:sp>
        <p:nvSpPr>
          <p:cNvPr id="37" name="TextBox 36">
            <a:extLst>
              <a:ext uri="{FF2B5EF4-FFF2-40B4-BE49-F238E27FC236}">
                <a16:creationId xmlns:a16="http://schemas.microsoft.com/office/drawing/2014/main" id="{F6871705-EC3F-0AD6-15FF-56C24FEAA20C}"/>
              </a:ext>
            </a:extLst>
          </p:cNvPr>
          <p:cNvSpPr txBox="1"/>
          <p:nvPr/>
        </p:nvSpPr>
        <p:spPr>
          <a:xfrm>
            <a:off x="140400" y="9571089"/>
            <a:ext cx="3853304" cy="584775"/>
          </a:xfrm>
          <a:prstGeom prst="rect">
            <a:avLst/>
          </a:prstGeom>
          <a:noFill/>
        </p:spPr>
        <p:txBody>
          <a:bodyPr wrap="square" rtlCol="0">
            <a:spAutoFit/>
          </a:bodyPr>
          <a:lstStyle/>
          <a:p>
            <a:pPr algn="ctr"/>
            <a:r>
              <a:rPr lang="en-US" sz="1600" dirty="0">
                <a:latin typeface="Courier New" panose="02070309020205020404" pitchFamily="49" charset="0"/>
                <a:cs typeface="Courier New" panose="02070309020205020404" pitchFamily="49" charset="0"/>
              </a:rPr>
              <a:t>Forget to check the duplicates</a:t>
            </a:r>
            <a:endParaRPr lang="en-US" sz="1600" b="0" i="0" u="none" strike="noStrike" dirty="0">
              <a:solidFill>
                <a:srgbClr val="000000"/>
              </a:solidFill>
              <a:effectLst/>
              <a:latin typeface="Courier New" panose="02070309020205020404" pitchFamily="49" charset="0"/>
            </a:endParaRPr>
          </a:p>
          <a:p>
            <a:pPr algn="ctr"/>
            <a:endParaRPr lang="en-US" sz="1600" dirty="0">
              <a:latin typeface="Gurmukhi MN" panose="02020600050405020304" pitchFamily="18" charset="0"/>
              <a:cs typeface="Gurmukhi MN" panose="02020600050405020304" pitchFamily="18" charset="0"/>
            </a:endParaRPr>
          </a:p>
        </p:txBody>
      </p:sp>
      <p:sp>
        <p:nvSpPr>
          <p:cNvPr id="38" name="TextBox 37">
            <a:extLst>
              <a:ext uri="{FF2B5EF4-FFF2-40B4-BE49-F238E27FC236}">
                <a16:creationId xmlns:a16="http://schemas.microsoft.com/office/drawing/2014/main" id="{2FD76558-2814-928F-4633-70A01AB3730B}"/>
              </a:ext>
            </a:extLst>
          </p:cNvPr>
          <p:cNvSpPr txBox="1"/>
          <p:nvPr/>
        </p:nvSpPr>
        <p:spPr>
          <a:xfrm>
            <a:off x="4565896" y="9076953"/>
            <a:ext cx="3853304" cy="338554"/>
          </a:xfrm>
          <a:prstGeom prst="rect">
            <a:avLst/>
          </a:prstGeom>
          <a:noFill/>
        </p:spPr>
        <p:txBody>
          <a:bodyPr wrap="square" rtlCol="0">
            <a:spAutoFit/>
          </a:bodyPr>
          <a:lstStyle/>
          <a:p>
            <a:r>
              <a:rPr lang="en-US" sz="1600" b="1" u="sng" dirty="0">
                <a:latin typeface="Courier New" panose="02070309020205020404" pitchFamily="49" charset="0"/>
                <a:cs typeface="Courier New" panose="02070309020205020404" pitchFamily="49" charset="0"/>
              </a:rPr>
              <a:t>CHECK DUPLICATE</a:t>
            </a:r>
            <a:endParaRPr lang="en-US" sz="1600" b="1" u="sng" dirty="0">
              <a:latin typeface="Gurmukhi MN" panose="02020600050405020304" pitchFamily="18" charset="0"/>
              <a:cs typeface="Gurmukhi MN" panose="02020600050405020304" pitchFamily="18" charset="0"/>
            </a:endParaRPr>
          </a:p>
        </p:txBody>
      </p:sp>
      <p:sp>
        <p:nvSpPr>
          <p:cNvPr id="39" name="TextBox 38">
            <a:extLst>
              <a:ext uri="{FF2B5EF4-FFF2-40B4-BE49-F238E27FC236}">
                <a16:creationId xmlns:a16="http://schemas.microsoft.com/office/drawing/2014/main" id="{CED5A28B-C168-7FB4-E01F-C1402B5092FB}"/>
              </a:ext>
            </a:extLst>
          </p:cNvPr>
          <p:cNvSpPr txBox="1"/>
          <p:nvPr/>
        </p:nvSpPr>
        <p:spPr>
          <a:xfrm>
            <a:off x="4565896" y="10740089"/>
            <a:ext cx="3853304" cy="338554"/>
          </a:xfrm>
          <a:prstGeom prst="rect">
            <a:avLst/>
          </a:prstGeom>
          <a:noFill/>
        </p:spPr>
        <p:txBody>
          <a:bodyPr wrap="square" rtlCol="0">
            <a:spAutoFit/>
          </a:bodyPr>
          <a:lstStyle/>
          <a:p>
            <a:r>
              <a:rPr lang="en-US" sz="1600" b="1" u="sng" dirty="0">
                <a:latin typeface="Courier New" panose="02070309020205020404" pitchFamily="49" charset="0"/>
                <a:cs typeface="Courier New" panose="02070309020205020404" pitchFamily="49" charset="0"/>
              </a:rPr>
              <a:t>REVIEW LABEL</a:t>
            </a:r>
            <a:endParaRPr lang="en-US" sz="1600" b="1" u="sng" dirty="0">
              <a:latin typeface="Gurmukhi MN" panose="02020600050405020304" pitchFamily="18" charset="0"/>
              <a:cs typeface="Gurmukhi MN" panose="02020600050405020304" pitchFamily="18" charset="0"/>
            </a:endParaRPr>
          </a:p>
        </p:txBody>
      </p:sp>
      <p:pic>
        <p:nvPicPr>
          <p:cNvPr id="41" name="Picture 40" descr="A green and orange pie chart&#10;&#10;Description automatically generated">
            <a:extLst>
              <a:ext uri="{FF2B5EF4-FFF2-40B4-BE49-F238E27FC236}">
                <a16:creationId xmlns:a16="http://schemas.microsoft.com/office/drawing/2014/main" id="{361221BA-AD80-9EF6-A033-A7F4348E65A0}"/>
              </a:ext>
            </a:extLst>
          </p:cNvPr>
          <p:cNvPicPr>
            <a:picLocks noChangeAspect="1"/>
          </p:cNvPicPr>
          <p:nvPr/>
        </p:nvPicPr>
        <p:blipFill>
          <a:blip r:embed="rId22">
            <a:extLst>
              <a:ext uri="{BEBA8EAE-BF5A-486C-A8C5-ECC9F3942E4B}">
                <a14:imgProps xmlns:a14="http://schemas.microsoft.com/office/drawing/2010/main">
                  <a14:imgLayer r:embed="rId23">
                    <a14:imgEffect>
                      <a14:colorTemperature colorTemp="1500"/>
                    </a14:imgEffect>
                    <a14:imgEffect>
                      <a14:saturation sat="0"/>
                    </a14:imgEffect>
                  </a14:imgLayer>
                </a14:imgProps>
              </a:ext>
            </a:extLst>
          </a:blip>
          <a:stretch>
            <a:fillRect/>
          </a:stretch>
        </p:blipFill>
        <p:spPr>
          <a:xfrm>
            <a:off x="452374" y="11793736"/>
            <a:ext cx="3055100" cy="2459415"/>
          </a:xfrm>
          <a:prstGeom prst="rect">
            <a:avLst/>
          </a:prstGeom>
        </p:spPr>
      </p:pic>
      <p:sp>
        <p:nvSpPr>
          <p:cNvPr id="42" name="TextBox 41">
            <a:extLst>
              <a:ext uri="{FF2B5EF4-FFF2-40B4-BE49-F238E27FC236}">
                <a16:creationId xmlns:a16="http://schemas.microsoft.com/office/drawing/2014/main" id="{84C2D9DD-B380-7D21-41AE-917297537D14}"/>
              </a:ext>
            </a:extLst>
          </p:cNvPr>
          <p:cNvSpPr txBox="1"/>
          <p:nvPr/>
        </p:nvSpPr>
        <p:spPr>
          <a:xfrm>
            <a:off x="140400" y="9076953"/>
            <a:ext cx="3853304" cy="338554"/>
          </a:xfrm>
          <a:prstGeom prst="rect">
            <a:avLst/>
          </a:prstGeom>
          <a:noFill/>
        </p:spPr>
        <p:txBody>
          <a:bodyPr wrap="square" rtlCol="0">
            <a:spAutoFit/>
          </a:bodyPr>
          <a:lstStyle/>
          <a:p>
            <a:r>
              <a:rPr lang="en-US" sz="1600" b="1" u="sng" dirty="0">
                <a:latin typeface="Courier New" panose="02070309020205020404" pitchFamily="49" charset="0"/>
                <a:cs typeface="Courier New" panose="02070309020205020404" pitchFamily="49" charset="0"/>
              </a:rPr>
              <a:t>CHECK DUPLICATE</a:t>
            </a:r>
            <a:endParaRPr lang="en-US" sz="1600" b="1" u="sng" dirty="0">
              <a:latin typeface="Gurmukhi MN" panose="02020600050405020304" pitchFamily="18" charset="0"/>
              <a:cs typeface="Gurmukhi MN" panose="02020600050405020304" pitchFamily="18" charset="0"/>
            </a:endParaRPr>
          </a:p>
        </p:txBody>
      </p:sp>
      <p:sp>
        <p:nvSpPr>
          <p:cNvPr id="43" name="TextBox 42">
            <a:extLst>
              <a:ext uri="{FF2B5EF4-FFF2-40B4-BE49-F238E27FC236}">
                <a16:creationId xmlns:a16="http://schemas.microsoft.com/office/drawing/2014/main" id="{F31C37B8-E901-0374-BD52-F0056F1C39E6}"/>
              </a:ext>
            </a:extLst>
          </p:cNvPr>
          <p:cNvSpPr txBox="1"/>
          <p:nvPr/>
        </p:nvSpPr>
        <p:spPr>
          <a:xfrm>
            <a:off x="110521" y="10739468"/>
            <a:ext cx="3853304" cy="338554"/>
          </a:xfrm>
          <a:prstGeom prst="rect">
            <a:avLst/>
          </a:prstGeom>
          <a:noFill/>
        </p:spPr>
        <p:txBody>
          <a:bodyPr wrap="square" rtlCol="0">
            <a:spAutoFit/>
          </a:bodyPr>
          <a:lstStyle/>
          <a:p>
            <a:r>
              <a:rPr lang="en-US" sz="1600" b="1" u="sng" dirty="0">
                <a:latin typeface="Courier New" panose="02070309020205020404" pitchFamily="49" charset="0"/>
                <a:cs typeface="Courier New" panose="02070309020205020404" pitchFamily="49" charset="0"/>
              </a:rPr>
              <a:t>REVIEW LABEL</a:t>
            </a:r>
            <a:endParaRPr lang="en-US" sz="1600" b="1" u="sng" dirty="0">
              <a:latin typeface="Gurmukhi MN" panose="02020600050405020304" pitchFamily="18" charset="0"/>
              <a:cs typeface="Gurmukhi MN" panose="02020600050405020304" pitchFamily="18" charset="0"/>
            </a:endParaRPr>
          </a:p>
        </p:txBody>
      </p:sp>
      <p:sp>
        <p:nvSpPr>
          <p:cNvPr id="44" name="TextBox 43">
            <a:extLst>
              <a:ext uri="{FF2B5EF4-FFF2-40B4-BE49-F238E27FC236}">
                <a16:creationId xmlns:a16="http://schemas.microsoft.com/office/drawing/2014/main" id="{CF0941BB-FD0C-EF59-7222-64E7A5595EB2}"/>
              </a:ext>
            </a:extLst>
          </p:cNvPr>
          <p:cNvSpPr txBox="1"/>
          <p:nvPr/>
        </p:nvSpPr>
        <p:spPr>
          <a:xfrm>
            <a:off x="0" y="11030644"/>
            <a:ext cx="4385379" cy="584775"/>
          </a:xfrm>
          <a:prstGeom prst="rect">
            <a:avLst/>
          </a:prstGeom>
          <a:noFill/>
        </p:spPr>
        <p:txBody>
          <a:bodyPr wrap="square" rtlCol="0">
            <a:spAutoFit/>
          </a:bodyPr>
          <a:lstStyle/>
          <a:p>
            <a:r>
              <a:rPr lang="en-US" sz="1600" spc="-150" dirty="0">
                <a:latin typeface="Courier New" panose="02070309020205020404" pitchFamily="49" charset="0"/>
                <a:cs typeface="Courier New" panose="02070309020205020404" pitchFamily="49" charset="0"/>
              </a:rPr>
              <a:t>Label 1 (‘Positive’) for rating 5 stars, and label 0 (’Negative’) for otherwise</a:t>
            </a:r>
            <a:endParaRPr lang="en-US" sz="1600" spc="-150" dirty="0">
              <a:latin typeface="Gurmukhi MN" panose="02020600050405020304" pitchFamily="18" charset="0"/>
              <a:cs typeface="Gurmukhi MN" panose="02020600050405020304" pitchFamily="18" charset="0"/>
            </a:endParaRPr>
          </a:p>
        </p:txBody>
      </p:sp>
      <p:sp>
        <p:nvSpPr>
          <p:cNvPr id="2" name="TextBox 1">
            <a:extLst>
              <a:ext uri="{FF2B5EF4-FFF2-40B4-BE49-F238E27FC236}">
                <a16:creationId xmlns:a16="http://schemas.microsoft.com/office/drawing/2014/main" id="{6506D317-F58B-5E0D-D4C8-E618C4337051}"/>
              </a:ext>
            </a:extLst>
          </p:cNvPr>
          <p:cNvSpPr txBox="1"/>
          <p:nvPr/>
        </p:nvSpPr>
        <p:spPr>
          <a:xfrm>
            <a:off x="4385380" y="11041551"/>
            <a:ext cx="5468300" cy="584775"/>
          </a:xfrm>
          <a:prstGeom prst="rect">
            <a:avLst/>
          </a:prstGeom>
          <a:noFill/>
        </p:spPr>
        <p:txBody>
          <a:bodyPr wrap="square" rtlCol="0">
            <a:spAutoFit/>
          </a:bodyPr>
          <a:lstStyle/>
          <a:p>
            <a:r>
              <a:rPr lang="en-US" sz="1600" spc="-150" dirty="0">
                <a:latin typeface="Courier New" panose="02070309020205020404" pitchFamily="49" charset="0"/>
                <a:cs typeface="Courier New" panose="02070309020205020404" pitchFamily="49" charset="0"/>
              </a:rPr>
              <a:t>Label 1 (‘Positive’) for rating 3 stars and above, </a:t>
            </a:r>
          </a:p>
          <a:p>
            <a:r>
              <a:rPr lang="en-US" sz="1600" spc="-150" dirty="0">
                <a:latin typeface="Courier New" panose="02070309020205020404" pitchFamily="49" charset="0"/>
                <a:cs typeface="Courier New" panose="02070309020205020404" pitchFamily="49" charset="0"/>
              </a:rPr>
              <a:t>and label 0 (’Negative’) for otherwise</a:t>
            </a:r>
            <a:endParaRPr lang="en-US" sz="1600" spc="-150" dirty="0">
              <a:latin typeface="Gurmukhi MN" panose="02020600050405020304" pitchFamily="18" charset="0"/>
              <a:cs typeface="Gurmukhi MN" panose="02020600050405020304" pitchFamily="18" charset="0"/>
            </a:endParaRPr>
          </a:p>
        </p:txBody>
      </p:sp>
      <p:pic>
        <p:nvPicPr>
          <p:cNvPr id="9" name="Picture 8" descr="A pie chart with a green and orange circle&#10;&#10;Description automatically generated">
            <a:extLst>
              <a:ext uri="{FF2B5EF4-FFF2-40B4-BE49-F238E27FC236}">
                <a16:creationId xmlns:a16="http://schemas.microsoft.com/office/drawing/2014/main" id="{86B7BD6A-7717-19A4-2575-A9C0A305D492}"/>
              </a:ext>
            </a:extLst>
          </p:cNvPr>
          <p:cNvPicPr>
            <a:picLocks noChangeAspect="1"/>
          </p:cNvPicPr>
          <p:nvPr/>
        </p:nvPicPr>
        <p:blipFill>
          <a:blip r:embed="rId24"/>
          <a:stretch>
            <a:fillRect/>
          </a:stretch>
        </p:blipFill>
        <p:spPr>
          <a:xfrm>
            <a:off x="6013987" y="11694849"/>
            <a:ext cx="2312373" cy="2455406"/>
          </a:xfrm>
          <a:prstGeom prst="rect">
            <a:avLst/>
          </a:prstGeom>
        </p:spPr>
      </p:pic>
      <p:sp>
        <p:nvSpPr>
          <p:cNvPr id="8" name="TextBox 7">
            <a:extLst>
              <a:ext uri="{FF2B5EF4-FFF2-40B4-BE49-F238E27FC236}">
                <a16:creationId xmlns:a16="http://schemas.microsoft.com/office/drawing/2014/main" id="{F0523C9A-DA01-EACD-9544-F94337356A87}"/>
              </a:ext>
            </a:extLst>
          </p:cNvPr>
          <p:cNvSpPr txBox="1"/>
          <p:nvPr/>
        </p:nvSpPr>
        <p:spPr>
          <a:xfrm>
            <a:off x="140399" y="1801500"/>
            <a:ext cx="5516475" cy="338554"/>
          </a:xfrm>
          <a:prstGeom prst="rect">
            <a:avLst/>
          </a:prstGeom>
          <a:noFill/>
        </p:spPr>
        <p:txBody>
          <a:bodyPr wrap="square" rtlCol="0">
            <a:spAutoFit/>
          </a:bodyPr>
          <a:lstStyle/>
          <a:p>
            <a:r>
              <a:rPr lang="en-US" sz="1600" b="1" u="sng" dirty="0">
                <a:latin typeface="Courier New" panose="02070309020205020404" pitchFamily="49" charset="0"/>
                <a:cs typeface="Courier New" panose="02070309020205020404" pitchFamily="49" charset="0"/>
              </a:rPr>
              <a:t>DATA CLEANING AND MODIFY THE STOPWORDS</a:t>
            </a:r>
            <a:endParaRPr lang="en-US" sz="1600" b="1" u="sng" dirty="0">
              <a:latin typeface="Gurmukhi MN" panose="02020600050405020304" pitchFamily="18" charset="0"/>
              <a:cs typeface="Gurmukhi MN" panose="02020600050405020304" pitchFamily="18" charset="0"/>
            </a:endParaRPr>
          </a:p>
        </p:txBody>
      </p:sp>
      <p:pic>
        <p:nvPicPr>
          <p:cNvPr id="12" name="Picture 11" descr="A computer code with text&#10;&#10;Description automatically generated">
            <a:extLst>
              <a:ext uri="{FF2B5EF4-FFF2-40B4-BE49-F238E27FC236}">
                <a16:creationId xmlns:a16="http://schemas.microsoft.com/office/drawing/2014/main" id="{BF4CAE0F-EA66-BB2A-E3CA-00D85BEDEED1}"/>
              </a:ext>
            </a:extLst>
          </p:cNvPr>
          <p:cNvPicPr>
            <a:picLocks noChangeAspect="1"/>
          </p:cNvPicPr>
          <p:nvPr/>
        </p:nvPicPr>
        <p:blipFill>
          <a:blip r:embed="rId25"/>
          <a:stretch>
            <a:fillRect/>
          </a:stretch>
        </p:blipFill>
        <p:spPr>
          <a:xfrm>
            <a:off x="663293" y="2295636"/>
            <a:ext cx="9081507" cy="1974825"/>
          </a:xfrm>
          <a:prstGeom prst="rect">
            <a:avLst/>
          </a:prstGeom>
          <a:ln w="12700">
            <a:solidFill>
              <a:schemeClr val="accent6">
                <a:lumMod val="75000"/>
              </a:schemeClr>
            </a:solidFill>
          </a:ln>
        </p:spPr>
      </p:pic>
      <p:sp>
        <p:nvSpPr>
          <p:cNvPr id="40" name="TextBox 39">
            <a:extLst>
              <a:ext uri="{FF2B5EF4-FFF2-40B4-BE49-F238E27FC236}">
                <a16:creationId xmlns:a16="http://schemas.microsoft.com/office/drawing/2014/main" id="{3C141FD5-C331-63AA-C033-B3540537D862}"/>
              </a:ext>
            </a:extLst>
          </p:cNvPr>
          <p:cNvSpPr txBox="1"/>
          <p:nvPr/>
        </p:nvSpPr>
        <p:spPr>
          <a:xfrm>
            <a:off x="108347" y="3086708"/>
            <a:ext cx="602302" cy="523220"/>
          </a:xfrm>
          <a:prstGeom prst="rect">
            <a:avLst/>
          </a:prstGeom>
          <a:noFill/>
        </p:spPr>
        <p:txBody>
          <a:bodyPr wrap="square" rtlCol="0">
            <a:spAutoFit/>
          </a:bodyPr>
          <a:lstStyle/>
          <a:p>
            <a:r>
              <a:rPr lang="en-US" sz="2800" b="1" dirty="0">
                <a:solidFill>
                  <a:srgbClr val="FF0000"/>
                </a:solidFill>
                <a:latin typeface="Courier New" panose="02070309020205020404" pitchFamily="49" charset="0"/>
                <a:cs typeface="Courier New" panose="02070309020205020404" pitchFamily="49" charset="0"/>
              </a:rPr>
              <a:t>5</a:t>
            </a:r>
          </a:p>
        </p:txBody>
      </p:sp>
      <p:pic>
        <p:nvPicPr>
          <p:cNvPr id="45" name="Picture 44" descr="A screen shot of a computer code&#10;&#10;Description automatically generated">
            <a:extLst>
              <a:ext uri="{FF2B5EF4-FFF2-40B4-BE49-F238E27FC236}">
                <a16:creationId xmlns:a16="http://schemas.microsoft.com/office/drawing/2014/main" id="{44967C2B-6A50-8A16-2367-7B21ECEB0ADF}"/>
              </a:ext>
            </a:extLst>
          </p:cNvPr>
          <p:cNvPicPr>
            <a:picLocks noChangeAspect="1"/>
          </p:cNvPicPr>
          <p:nvPr/>
        </p:nvPicPr>
        <p:blipFill>
          <a:blip r:embed="rId26"/>
          <a:stretch>
            <a:fillRect/>
          </a:stretch>
        </p:blipFill>
        <p:spPr>
          <a:xfrm>
            <a:off x="3736988" y="4635883"/>
            <a:ext cx="5257800" cy="1752600"/>
          </a:xfrm>
          <a:prstGeom prst="rect">
            <a:avLst/>
          </a:prstGeom>
          <a:ln w="50800" cmpd="dbl">
            <a:solidFill>
              <a:schemeClr val="accent6">
                <a:lumMod val="75000"/>
              </a:schemeClr>
            </a:solidFill>
          </a:ln>
        </p:spPr>
      </p:pic>
      <p:sp>
        <p:nvSpPr>
          <p:cNvPr id="47" name="TextBox 46">
            <a:extLst>
              <a:ext uri="{FF2B5EF4-FFF2-40B4-BE49-F238E27FC236}">
                <a16:creationId xmlns:a16="http://schemas.microsoft.com/office/drawing/2014/main" id="{37FA297A-7E1F-327C-4D17-B5FEF34E53B1}"/>
              </a:ext>
            </a:extLst>
          </p:cNvPr>
          <p:cNvSpPr txBox="1"/>
          <p:nvPr/>
        </p:nvSpPr>
        <p:spPr>
          <a:xfrm>
            <a:off x="3963459" y="5170787"/>
            <a:ext cx="219456" cy="246221"/>
          </a:xfrm>
          <a:prstGeom prst="rect">
            <a:avLst/>
          </a:prstGeom>
          <a:noFill/>
          <a:ln>
            <a:noFill/>
          </a:ln>
        </p:spPr>
        <p:txBody>
          <a:bodyPr wrap="square" rtlCol="0">
            <a:spAutoFit/>
          </a:bodyPr>
          <a:lstStyle/>
          <a:p>
            <a:r>
              <a:rPr lang="en-US" sz="1000" b="1" dirty="0">
                <a:solidFill>
                  <a:srgbClr val="FF0000"/>
                </a:solidFill>
                <a:latin typeface="Courier New" panose="02070309020205020404" pitchFamily="49" charset="0"/>
                <a:cs typeface="Courier New" panose="02070309020205020404" pitchFamily="49" charset="0"/>
              </a:rPr>
              <a:t>1</a:t>
            </a:r>
          </a:p>
        </p:txBody>
      </p:sp>
      <p:sp>
        <p:nvSpPr>
          <p:cNvPr id="49" name="TextBox 48">
            <a:extLst>
              <a:ext uri="{FF2B5EF4-FFF2-40B4-BE49-F238E27FC236}">
                <a16:creationId xmlns:a16="http://schemas.microsoft.com/office/drawing/2014/main" id="{BDC3E4CB-5D4F-1FA0-FC31-EC9522EAD438}"/>
              </a:ext>
            </a:extLst>
          </p:cNvPr>
          <p:cNvSpPr txBox="1"/>
          <p:nvPr/>
        </p:nvSpPr>
        <p:spPr>
          <a:xfrm>
            <a:off x="3963459" y="5425387"/>
            <a:ext cx="219456" cy="246221"/>
          </a:xfrm>
          <a:prstGeom prst="rect">
            <a:avLst/>
          </a:prstGeom>
          <a:noFill/>
          <a:ln>
            <a:noFill/>
          </a:ln>
        </p:spPr>
        <p:txBody>
          <a:bodyPr wrap="square" rtlCol="0">
            <a:spAutoFit/>
          </a:bodyPr>
          <a:lstStyle/>
          <a:p>
            <a:r>
              <a:rPr lang="en-US" sz="1000" b="1" dirty="0">
                <a:solidFill>
                  <a:srgbClr val="FF0000"/>
                </a:solidFill>
                <a:latin typeface="Courier New" panose="02070309020205020404" pitchFamily="49" charset="0"/>
                <a:cs typeface="Courier New" panose="02070309020205020404" pitchFamily="49" charset="0"/>
              </a:rPr>
              <a:t>2</a:t>
            </a:r>
          </a:p>
        </p:txBody>
      </p:sp>
      <p:sp>
        <p:nvSpPr>
          <p:cNvPr id="50" name="TextBox 49">
            <a:extLst>
              <a:ext uri="{FF2B5EF4-FFF2-40B4-BE49-F238E27FC236}">
                <a16:creationId xmlns:a16="http://schemas.microsoft.com/office/drawing/2014/main" id="{35B73EC7-4854-A67C-D3C5-C8FDDFC44F10}"/>
              </a:ext>
            </a:extLst>
          </p:cNvPr>
          <p:cNvSpPr txBox="1"/>
          <p:nvPr/>
        </p:nvSpPr>
        <p:spPr>
          <a:xfrm>
            <a:off x="3963459" y="5679987"/>
            <a:ext cx="219456" cy="246221"/>
          </a:xfrm>
          <a:prstGeom prst="rect">
            <a:avLst/>
          </a:prstGeom>
          <a:noFill/>
          <a:ln>
            <a:noFill/>
          </a:ln>
        </p:spPr>
        <p:txBody>
          <a:bodyPr wrap="square" rtlCol="0">
            <a:spAutoFit/>
          </a:bodyPr>
          <a:lstStyle/>
          <a:p>
            <a:r>
              <a:rPr lang="en-US" sz="1000" b="1" dirty="0">
                <a:solidFill>
                  <a:srgbClr val="FF0000"/>
                </a:solidFill>
                <a:latin typeface="Courier New" panose="02070309020205020404" pitchFamily="49" charset="0"/>
                <a:cs typeface="Courier New" panose="02070309020205020404" pitchFamily="49" charset="0"/>
              </a:rPr>
              <a:t>3</a:t>
            </a:r>
          </a:p>
        </p:txBody>
      </p:sp>
      <p:sp>
        <p:nvSpPr>
          <p:cNvPr id="53" name="TextBox 52">
            <a:extLst>
              <a:ext uri="{FF2B5EF4-FFF2-40B4-BE49-F238E27FC236}">
                <a16:creationId xmlns:a16="http://schemas.microsoft.com/office/drawing/2014/main" id="{159B47DA-BD6C-B052-EA36-1CCDC7DC6BD3}"/>
              </a:ext>
            </a:extLst>
          </p:cNvPr>
          <p:cNvSpPr txBox="1"/>
          <p:nvPr/>
        </p:nvSpPr>
        <p:spPr>
          <a:xfrm>
            <a:off x="3963459" y="5934587"/>
            <a:ext cx="219456" cy="246221"/>
          </a:xfrm>
          <a:prstGeom prst="rect">
            <a:avLst/>
          </a:prstGeom>
          <a:noFill/>
          <a:ln>
            <a:noFill/>
          </a:ln>
        </p:spPr>
        <p:txBody>
          <a:bodyPr wrap="square" rtlCol="0">
            <a:spAutoFit/>
          </a:bodyPr>
          <a:lstStyle/>
          <a:p>
            <a:r>
              <a:rPr lang="en-US" sz="1000" b="1" dirty="0">
                <a:solidFill>
                  <a:srgbClr val="FF0000"/>
                </a:solidFill>
                <a:latin typeface="Courier New" panose="02070309020205020404" pitchFamily="49" charset="0"/>
                <a:cs typeface="Courier New" panose="02070309020205020404" pitchFamily="49" charset="0"/>
              </a:rPr>
              <a:t>5</a:t>
            </a:r>
          </a:p>
        </p:txBody>
      </p:sp>
    </p:spTree>
    <p:extLst>
      <p:ext uri="{BB962C8B-B14F-4D97-AF65-F5344CB8AC3E}">
        <p14:creationId xmlns:p14="http://schemas.microsoft.com/office/powerpoint/2010/main" val="749960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repeatCount="indefinite" fill="hold" nodeType="clickEffect">
                                  <p:stCondLst>
                                    <p:cond delay="0"/>
                                  </p:stCondLst>
                                  <p:endCondLst>
                                    <p:cond evt="onNext" delay="0">
                                      <p:tgtEl>
                                        <p:sldTgt/>
                                      </p:tgtEl>
                                    </p:cond>
                                  </p:end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par>
                                <p:cTn id="11" presetID="23" presetClass="entr" presetSubtype="16" repeatCount="indefinite" fill="hold" nodeType="withEffect">
                                  <p:stCondLst>
                                    <p:cond delay="0"/>
                                  </p:stCondLst>
                                  <p:endCondLst>
                                    <p:cond evt="onNext" delay="0">
                                      <p:tgtEl>
                                        <p:sldTgt/>
                                      </p:tgtEl>
                                    </p:cond>
                                  </p:endCondLst>
                                  <p:childTnLst>
                                    <p:set>
                                      <p:cBhvr>
                                        <p:cTn id="12" dur="1" fill="hold">
                                          <p:stCondLst>
                                            <p:cond delay="0"/>
                                          </p:stCondLst>
                                        </p:cTn>
                                        <p:tgtEl>
                                          <p:spTgt spid="16"/>
                                        </p:tgtEl>
                                        <p:attrNameLst>
                                          <p:attrName>style.visibility</p:attrName>
                                        </p:attrNameLst>
                                      </p:cBhvr>
                                      <p:to>
                                        <p:strVal val="visible"/>
                                      </p:to>
                                    </p:set>
                                    <p:anim calcmode="lin" valueType="num">
                                      <p:cBhvr>
                                        <p:cTn id="13" dur="1250" fill="hold"/>
                                        <p:tgtEl>
                                          <p:spTgt spid="16"/>
                                        </p:tgtEl>
                                        <p:attrNameLst>
                                          <p:attrName>ppt_w</p:attrName>
                                        </p:attrNameLst>
                                      </p:cBhvr>
                                      <p:tavLst>
                                        <p:tav tm="0">
                                          <p:val>
                                            <p:fltVal val="0"/>
                                          </p:val>
                                        </p:tav>
                                        <p:tav tm="100000">
                                          <p:val>
                                            <p:strVal val="#ppt_w"/>
                                          </p:val>
                                        </p:tav>
                                      </p:tavLst>
                                    </p:anim>
                                    <p:anim calcmode="lin" valueType="num">
                                      <p:cBhvr>
                                        <p:cTn id="14" dur="1250" fill="hold"/>
                                        <p:tgtEl>
                                          <p:spTgt spid="16"/>
                                        </p:tgtEl>
                                        <p:attrNameLst>
                                          <p:attrName>ppt_h</p:attrName>
                                        </p:attrNameLst>
                                      </p:cBhvr>
                                      <p:tavLst>
                                        <p:tav tm="0">
                                          <p:val>
                                            <p:fltVal val="0"/>
                                          </p:val>
                                        </p:tav>
                                        <p:tav tm="100000">
                                          <p:val>
                                            <p:strVal val="#ppt_h"/>
                                          </p:val>
                                        </p:tav>
                                      </p:tavLst>
                                    </p:anim>
                                  </p:childTnLst>
                                </p:cTn>
                              </p:par>
                              <p:par>
                                <p:cTn id="15" presetID="23" presetClass="entr" presetSubtype="16" repeatCount="indefinite" fill="hold" nodeType="withEffect">
                                  <p:stCondLst>
                                    <p:cond delay="0"/>
                                  </p:stCondLst>
                                  <p:endCondLst>
                                    <p:cond evt="onNext" delay="0">
                                      <p:tgtEl>
                                        <p:sldTgt/>
                                      </p:tgtEl>
                                    </p:cond>
                                  </p:endCondLst>
                                  <p:childTnLst>
                                    <p:set>
                                      <p:cBhvr>
                                        <p:cTn id="16" dur="1" fill="hold">
                                          <p:stCondLst>
                                            <p:cond delay="0"/>
                                          </p:stCondLst>
                                        </p:cTn>
                                        <p:tgtEl>
                                          <p:spTgt spid="21"/>
                                        </p:tgtEl>
                                        <p:attrNameLst>
                                          <p:attrName>style.visibility</p:attrName>
                                        </p:attrNameLst>
                                      </p:cBhvr>
                                      <p:to>
                                        <p:strVal val="visible"/>
                                      </p:to>
                                    </p:set>
                                    <p:anim calcmode="lin" valueType="num">
                                      <p:cBhvr>
                                        <p:cTn id="17" dur="2000" fill="hold"/>
                                        <p:tgtEl>
                                          <p:spTgt spid="21"/>
                                        </p:tgtEl>
                                        <p:attrNameLst>
                                          <p:attrName>ppt_w</p:attrName>
                                        </p:attrNameLst>
                                      </p:cBhvr>
                                      <p:tavLst>
                                        <p:tav tm="0">
                                          <p:val>
                                            <p:fltVal val="0"/>
                                          </p:val>
                                        </p:tav>
                                        <p:tav tm="100000">
                                          <p:val>
                                            <p:strVal val="#ppt_w"/>
                                          </p:val>
                                        </p:tav>
                                      </p:tavLst>
                                    </p:anim>
                                    <p:anim calcmode="lin" valueType="num">
                                      <p:cBhvr>
                                        <p:cTn id="18" dur="2000" fill="hold"/>
                                        <p:tgtEl>
                                          <p:spTgt spid="21"/>
                                        </p:tgtEl>
                                        <p:attrNameLst>
                                          <p:attrName>ppt_h</p:attrName>
                                        </p:attrNameLst>
                                      </p:cBhvr>
                                      <p:tavLst>
                                        <p:tav tm="0">
                                          <p:val>
                                            <p:fltVal val="0"/>
                                          </p:val>
                                        </p:tav>
                                        <p:tav tm="100000">
                                          <p:val>
                                            <p:strVal val="#ppt_h"/>
                                          </p:val>
                                        </p:tav>
                                      </p:tavLst>
                                    </p:anim>
                                  </p:childTnLst>
                                </p:cTn>
                              </p:par>
                              <p:par>
                                <p:cTn id="19" presetID="23" presetClass="entr" presetSubtype="16" repeatCount="indefinite" fill="hold" nodeType="withEffect">
                                  <p:stCondLst>
                                    <p:cond delay="0"/>
                                  </p:stCondLst>
                                  <p:endCondLst>
                                    <p:cond evt="onNext" delay="0">
                                      <p:tgtEl>
                                        <p:sldTgt/>
                                      </p:tgtEl>
                                    </p:cond>
                                  </p:endCondLst>
                                  <p:childTnLst>
                                    <p:set>
                                      <p:cBhvr>
                                        <p:cTn id="20" dur="1" fill="hold">
                                          <p:stCondLst>
                                            <p:cond delay="0"/>
                                          </p:stCondLst>
                                        </p:cTn>
                                        <p:tgtEl>
                                          <p:spTgt spid="18"/>
                                        </p:tgtEl>
                                        <p:attrNameLst>
                                          <p:attrName>style.visibility</p:attrName>
                                        </p:attrNameLst>
                                      </p:cBhvr>
                                      <p:to>
                                        <p:strVal val="visible"/>
                                      </p:to>
                                    </p:set>
                                    <p:anim calcmode="lin" valueType="num">
                                      <p:cBhvr>
                                        <p:cTn id="21" dur="3000" fill="hold"/>
                                        <p:tgtEl>
                                          <p:spTgt spid="18"/>
                                        </p:tgtEl>
                                        <p:attrNameLst>
                                          <p:attrName>ppt_w</p:attrName>
                                        </p:attrNameLst>
                                      </p:cBhvr>
                                      <p:tavLst>
                                        <p:tav tm="0">
                                          <p:val>
                                            <p:fltVal val="0"/>
                                          </p:val>
                                        </p:tav>
                                        <p:tav tm="100000">
                                          <p:val>
                                            <p:strVal val="#ppt_w"/>
                                          </p:val>
                                        </p:tav>
                                      </p:tavLst>
                                    </p:anim>
                                    <p:anim calcmode="lin" valueType="num">
                                      <p:cBhvr>
                                        <p:cTn id="22" dur="3000" fill="hold"/>
                                        <p:tgtEl>
                                          <p:spTgt spid="18"/>
                                        </p:tgtEl>
                                        <p:attrNameLst>
                                          <p:attrName>ppt_h</p:attrName>
                                        </p:attrNameLst>
                                      </p:cBhvr>
                                      <p:tavLst>
                                        <p:tav tm="0">
                                          <p:val>
                                            <p:fltVal val="0"/>
                                          </p:val>
                                        </p:tav>
                                        <p:tav tm="100000">
                                          <p:val>
                                            <p:strVal val="#ppt_h"/>
                                          </p:val>
                                        </p:tav>
                                      </p:tavLst>
                                    </p:anim>
                                  </p:childTnLst>
                                </p:cTn>
                              </p:par>
                              <p:par>
                                <p:cTn id="23" presetID="23" presetClass="entr" presetSubtype="16" repeatCount="indefinite" nodeType="withEffect">
                                  <p:stCondLst>
                                    <p:cond delay="0"/>
                                  </p:stCondLst>
                                  <p:endCondLst>
                                    <p:cond evt="onNext" delay="0">
                                      <p:tgtEl>
                                        <p:sldTgt/>
                                      </p:tgtEl>
                                    </p:cond>
                                  </p:endCondLst>
                                  <p:childTnLst>
                                    <p:set>
                                      <p:cBhvr>
                                        <p:cTn id="24" dur="1" fill="hold">
                                          <p:stCondLst>
                                            <p:cond delay="0"/>
                                          </p:stCondLst>
                                        </p:cTn>
                                        <p:tgtEl>
                                          <p:spTgt spid="20"/>
                                        </p:tgtEl>
                                        <p:attrNameLst>
                                          <p:attrName>style.visibility</p:attrName>
                                        </p:attrNameLst>
                                      </p:cBhvr>
                                      <p:to>
                                        <p:strVal val="visible"/>
                                      </p:to>
                                    </p:set>
                                    <p:anim calcmode="lin" valueType="num">
                                      <p:cBhvr>
                                        <p:cTn id="25" dur="3000" fill="hold"/>
                                        <p:tgtEl>
                                          <p:spTgt spid="20"/>
                                        </p:tgtEl>
                                        <p:attrNameLst>
                                          <p:attrName>ppt_w</p:attrName>
                                        </p:attrNameLst>
                                      </p:cBhvr>
                                      <p:tavLst>
                                        <p:tav tm="0">
                                          <p:val>
                                            <p:fltVal val="0"/>
                                          </p:val>
                                        </p:tav>
                                        <p:tav tm="100000">
                                          <p:val>
                                            <p:strVal val="#ppt_w"/>
                                          </p:val>
                                        </p:tav>
                                      </p:tavLst>
                                    </p:anim>
                                    <p:anim calcmode="lin" valueType="num">
                                      <p:cBhvr>
                                        <p:cTn id="26" dur="3000" fill="hold"/>
                                        <p:tgtEl>
                                          <p:spTgt spid="20"/>
                                        </p:tgtEl>
                                        <p:attrNameLst>
                                          <p:attrName>ppt_h</p:attrName>
                                        </p:attrNameLst>
                                      </p:cBhvr>
                                      <p:tavLst>
                                        <p:tav tm="0">
                                          <p:val>
                                            <p:fltVal val="0"/>
                                          </p:val>
                                        </p:tav>
                                        <p:tav tm="100000">
                                          <p:val>
                                            <p:strVal val="#ppt_h"/>
                                          </p:val>
                                        </p:tav>
                                      </p:tavLst>
                                    </p:anim>
                                  </p:childTnLst>
                                </p:cTn>
                              </p:par>
                              <p:par>
                                <p:cTn id="27" presetID="23" presetClass="entr" presetSubtype="16" repeatCount="indefinite" fill="hold" nodeType="withEffect">
                                  <p:stCondLst>
                                    <p:cond delay="500"/>
                                  </p:stCondLst>
                                  <p:endCondLst>
                                    <p:cond evt="onNext" delay="0">
                                      <p:tgtEl>
                                        <p:sldTgt/>
                                      </p:tgtEl>
                                    </p:cond>
                                  </p:endCondLst>
                                  <p:childTnLst>
                                    <p:set>
                                      <p:cBhvr>
                                        <p:cTn id="28" dur="1" fill="hold">
                                          <p:stCondLst>
                                            <p:cond delay="0"/>
                                          </p:stCondLst>
                                        </p:cTn>
                                        <p:tgtEl>
                                          <p:spTgt spid="14"/>
                                        </p:tgtEl>
                                        <p:attrNameLst>
                                          <p:attrName>style.visibility</p:attrName>
                                        </p:attrNameLst>
                                      </p:cBhvr>
                                      <p:to>
                                        <p:strVal val="visible"/>
                                      </p:to>
                                    </p:set>
                                    <p:anim calcmode="lin" valueType="num">
                                      <p:cBhvr>
                                        <p:cTn id="29" dur="2000" fill="hold"/>
                                        <p:tgtEl>
                                          <p:spTgt spid="14"/>
                                        </p:tgtEl>
                                        <p:attrNameLst>
                                          <p:attrName>ppt_w</p:attrName>
                                        </p:attrNameLst>
                                      </p:cBhvr>
                                      <p:tavLst>
                                        <p:tav tm="0">
                                          <p:val>
                                            <p:fltVal val="0"/>
                                          </p:val>
                                        </p:tav>
                                        <p:tav tm="100000">
                                          <p:val>
                                            <p:strVal val="#ppt_w"/>
                                          </p:val>
                                        </p:tav>
                                      </p:tavLst>
                                    </p:anim>
                                    <p:anim calcmode="lin" valueType="num">
                                      <p:cBhvr>
                                        <p:cTn id="30" dur="2000" fill="hold"/>
                                        <p:tgtEl>
                                          <p:spTgt spid="14"/>
                                        </p:tgtEl>
                                        <p:attrNameLst>
                                          <p:attrName>ppt_h</p:attrName>
                                        </p:attrNameLst>
                                      </p:cBhvr>
                                      <p:tavLst>
                                        <p:tav tm="0">
                                          <p:val>
                                            <p:fltVal val="0"/>
                                          </p:val>
                                        </p:tav>
                                        <p:tav tm="100000">
                                          <p:val>
                                            <p:strVal val="#ppt_h"/>
                                          </p:val>
                                        </p:tav>
                                      </p:tavLst>
                                    </p:anim>
                                  </p:childTnLst>
                                </p:cTn>
                              </p:par>
                              <p:par>
                                <p:cTn id="31" presetID="23" presetClass="entr" presetSubtype="16" repeatCount="indefinite" fill="hold" nodeType="withEffect">
                                  <p:stCondLst>
                                    <p:cond delay="0"/>
                                  </p:stCondLst>
                                  <p:endCondLst>
                                    <p:cond evt="onNext" delay="0">
                                      <p:tgtEl>
                                        <p:sldTgt/>
                                      </p:tgtEl>
                                    </p:cond>
                                  </p:endCondLst>
                                  <p:childTnLst>
                                    <p:set>
                                      <p:cBhvr>
                                        <p:cTn id="32" dur="1" fill="hold">
                                          <p:stCondLst>
                                            <p:cond delay="0"/>
                                          </p:stCondLst>
                                        </p:cTn>
                                        <p:tgtEl>
                                          <p:spTgt spid="19"/>
                                        </p:tgtEl>
                                        <p:attrNameLst>
                                          <p:attrName>style.visibility</p:attrName>
                                        </p:attrNameLst>
                                      </p:cBhvr>
                                      <p:to>
                                        <p:strVal val="visible"/>
                                      </p:to>
                                    </p:set>
                                    <p:anim calcmode="lin" valueType="num">
                                      <p:cBhvr>
                                        <p:cTn id="33" dur="1000" fill="hold"/>
                                        <p:tgtEl>
                                          <p:spTgt spid="19"/>
                                        </p:tgtEl>
                                        <p:attrNameLst>
                                          <p:attrName>ppt_w</p:attrName>
                                        </p:attrNameLst>
                                      </p:cBhvr>
                                      <p:tavLst>
                                        <p:tav tm="0">
                                          <p:val>
                                            <p:fltVal val="0"/>
                                          </p:val>
                                        </p:tav>
                                        <p:tav tm="100000">
                                          <p:val>
                                            <p:strVal val="#ppt_w"/>
                                          </p:val>
                                        </p:tav>
                                      </p:tavLst>
                                    </p:anim>
                                    <p:anim calcmode="lin" valueType="num">
                                      <p:cBhvr>
                                        <p:cTn id="34" dur="1000" fill="hold"/>
                                        <p:tgtEl>
                                          <p:spTgt spid="19"/>
                                        </p:tgtEl>
                                        <p:attrNameLst>
                                          <p:attrName>ppt_h</p:attrName>
                                        </p:attrNameLst>
                                      </p:cBhvr>
                                      <p:tavLst>
                                        <p:tav tm="0">
                                          <p:val>
                                            <p:fltVal val="0"/>
                                          </p:val>
                                        </p:tav>
                                        <p:tav tm="100000">
                                          <p:val>
                                            <p:strVal val="#ppt_h"/>
                                          </p:val>
                                        </p:tav>
                                      </p:tavLst>
                                    </p:anim>
                                  </p:childTnLst>
                                </p:cTn>
                              </p:par>
                              <p:par>
                                <p:cTn id="35" presetID="23" presetClass="entr" presetSubtype="16" repeatCount="indefinite" fill="hold" nodeType="withEffect">
                                  <p:stCondLst>
                                    <p:cond delay="0"/>
                                  </p:stCondLst>
                                  <p:endCondLst>
                                    <p:cond evt="onNext" delay="0">
                                      <p:tgtEl>
                                        <p:sldTgt/>
                                      </p:tgtEl>
                                    </p:cond>
                                  </p:endCondLst>
                                  <p:childTnLst>
                                    <p:set>
                                      <p:cBhvr>
                                        <p:cTn id="36" dur="1" fill="hold">
                                          <p:stCondLst>
                                            <p:cond delay="0"/>
                                          </p:stCondLst>
                                        </p:cTn>
                                        <p:tgtEl>
                                          <p:spTgt spid="22"/>
                                        </p:tgtEl>
                                        <p:attrNameLst>
                                          <p:attrName>style.visibility</p:attrName>
                                        </p:attrNameLst>
                                      </p:cBhvr>
                                      <p:to>
                                        <p:strVal val="visible"/>
                                      </p:to>
                                    </p:set>
                                    <p:anim calcmode="lin" valueType="num">
                                      <p:cBhvr>
                                        <p:cTn id="37" dur="1000" fill="hold"/>
                                        <p:tgtEl>
                                          <p:spTgt spid="22"/>
                                        </p:tgtEl>
                                        <p:attrNameLst>
                                          <p:attrName>ppt_w</p:attrName>
                                        </p:attrNameLst>
                                      </p:cBhvr>
                                      <p:tavLst>
                                        <p:tav tm="0">
                                          <p:val>
                                            <p:fltVal val="0"/>
                                          </p:val>
                                        </p:tav>
                                        <p:tav tm="100000">
                                          <p:val>
                                            <p:strVal val="#ppt_w"/>
                                          </p:val>
                                        </p:tav>
                                      </p:tavLst>
                                    </p:anim>
                                    <p:anim calcmode="lin" valueType="num">
                                      <p:cBhvr>
                                        <p:cTn id="38" dur="1000" fill="hold"/>
                                        <p:tgtEl>
                                          <p:spTgt spid="22"/>
                                        </p:tgtEl>
                                        <p:attrNameLst>
                                          <p:attrName>ppt_h</p:attrName>
                                        </p:attrNameLst>
                                      </p:cBhvr>
                                      <p:tavLst>
                                        <p:tav tm="0">
                                          <p:val>
                                            <p:fltVal val="0"/>
                                          </p:val>
                                        </p:tav>
                                        <p:tav tm="100000">
                                          <p:val>
                                            <p:strVal val="#ppt_h"/>
                                          </p:val>
                                        </p:tav>
                                      </p:tavLst>
                                    </p:anim>
                                  </p:childTnLst>
                                </p:cTn>
                              </p:par>
                              <p:par>
                                <p:cTn id="39" presetID="23" presetClass="entr" presetSubtype="16" repeatCount="indefinite" fill="hold" nodeType="withEffect">
                                  <p:stCondLst>
                                    <p:cond delay="0"/>
                                  </p:stCondLst>
                                  <p:endCondLst>
                                    <p:cond evt="onNext" delay="0">
                                      <p:tgtEl>
                                        <p:sldTgt/>
                                      </p:tgtEl>
                                    </p:cond>
                                  </p:endCondLst>
                                  <p:childTnLst>
                                    <p:set>
                                      <p:cBhvr>
                                        <p:cTn id="40" dur="1" fill="hold">
                                          <p:stCondLst>
                                            <p:cond delay="0"/>
                                          </p:stCondLst>
                                        </p:cTn>
                                        <p:tgtEl>
                                          <p:spTgt spid="17"/>
                                        </p:tgtEl>
                                        <p:attrNameLst>
                                          <p:attrName>style.visibility</p:attrName>
                                        </p:attrNameLst>
                                      </p:cBhvr>
                                      <p:to>
                                        <p:strVal val="visible"/>
                                      </p:to>
                                    </p:set>
                                    <p:anim calcmode="lin" valueType="num">
                                      <p:cBhvr>
                                        <p:cTn id="41" dur="2000" fill="hold"/>
                                        <p:tgtEl>
                                          <p:spTgt spid="17"/>
                                        </p:tgtEl>
                                        <p:attrNameLst>
                                          <p:attrName>ppt_w</p:attrName>
                                        </p:attrNameLst>
                                      </p:cBhvr>
                                      <p:tavLst>
                                        <p:tav tm="0">
                                          <p:val>
                                            <p:fltVal val="0"/>
                                          </p:val>
                                        </p:tav>
                                        <p:tav tm="100000">
                                          <p:val>
                                            <p:strVal val="#ppt_w"/>
                                          </p:val>
                                        </p:tav>
                                      </p:tavLst>
                                    </p:anim>
                                    <p:anim calcmode="lin" valueType="num">
                                      <p:cBhvr>
                                        <p:cTn id="42" dur="2000" fill="hold"/>
                                        <p:tgtEl>
                                          <p:spTgt spid="17"/>
                                        </p:tgtEl>
                                        <p:attrNameLst>
                                          <p:attrName>ppt_h</p:attrName>
                                        </p:attrNameLst>
                                      </p:cBhvr>
                                      <p:tavLst>
                                        <p:tav tm="0">
                                          <p:val>
                                            <p:fltVal val="0"/>
                                          </p:val>
                                        </p:tav>
                                        <p:tav tm="100000">
                                          <p:val>
                                            <p:strVal val="#ppt_h"/>
                                          </p:val>
                                        </p:tav>
                                      </p:tavLst>
                                    </p:anim>
                                  </p:childTnLst>
                                </p:cTn>
                              </p:par>
                              <p:par>
                                <p:cTn id="43" presetID="23" presetClass="entr" presetSubtype="16" repeatCount="indefinite" fill="hold" nodeType="withEffect">
                                  <p:stCondLst>
                                    <p:cond delay="500"/>
                                  </p:stCondLst>
                                  <p:endCondLst>
                                    <p:cond evt="onNext" delay="0">
                                      <p:tgtEl>
                                        <p:sldTgt/>
                                      </p:tgtEl>
                                    </p:cond>
                                  </p:endCondLst>
                                  <p:childTnLst>
                                    <p:set>
                                      <p:cBhvr>
                                        <p:cTn id="44" dur="1" fill="hold">
                                          <p:stCondLst>
                                            <p:cond delay="0"/>
                                          </p:stCondLst>
                                        </p:cTn>
                                        <p:tgtEl>
                                          <p:spTgt spid="22"/>
                                        </p:tgtEl>
                                        <p:attrNameLst>
                                          <p:attrName>style.visibility</p:attrName>
                                        </p:attrNameLst>
                                      </p:cBhvr>
                                      <p:to>
                                        <p:strVal val="visible"/>
                                      </p:to>
                                    </p:set>
                                    <p:anim calcmode="lin" valueType="num">
                                      <p:cBhvr>
                                        <p:cTn id="45" dur="3000" fill="hold"/>
                                        <p:tgtEl>
                                          <p:spTgt spid="22"/>
                                        </p:tgtEl>
                                        <p:attrNameLst>
                                          <p:attrName>ppt_w</p:attrName>
                                        </p:attrNameLst>
                                      </p:cBhvr>
                                      <p:tavLst>
                                        <p:tav tm="0">
                                          <p:val>
                                            <p:fltVal val="0"/>
                                          </p:val>
                                        </p:tav>
                                        <p:tav tm="100000">
                                          <p:val>
                                            <p:strVal val="#ppt_w"/>
                                          </p:val>
                                        </p:tav>
                                      </p:tavLst>
                                    </p:anim>
                                    <p:anim calcmode="lin" valueType="num">
                                      <p:cBhvr>
                                        <p:cTn id="46" dur="3000" fill="hold"/>
                                        <p:tgtEl>
                                          <p:spTgt spid="22"/>
                                        </p:tgtEl>
                                        <p:attrNameLst>
                                          <p:attrName>ppt_h</p:attrName>
                                        </p:attrNameLst>
                                      </p:cBhvr>
                                      <p:tavLst>
                                        <p:tav tm="0">
                                          <p:val>
                                            <p:fltVal val="0"/>
                                          </p:val>
                                        </p:tav>
                                        <p:tav tm="100000">
                                          <p:val>
                                            <p:strVal val="#ppt_h"/>
                                          </p:val>
                                        </p:tav>
                                      </p:tavLst>
                                    </p:anim>
                                  </p:childTnLst>
                                </p:cTn>
                              </p:par>
                              <p:par>
                                <p:cTn id="47" presetID="23" presetClass="entr" presetSubtype="16" repeatCount="indefinite" fill="hold" nodeType="withEffect">
                                  <p:stCondLst>
                                    <p:cond delay="250"/>
                                  </p:stCondLst>
                                  <p:endCondLst>
                                    <p:cond evt="onNext" delay="0">
                                      <p:tgtEl>
                                        <p:sldTgt/>
                                      </p:tgtEl>
                                    </p:cond>
                                  </p:endCondLst>
                                  <p:childTnLst>
                                    <p:set>
                                      <p:cBhvr>
                                        <p:cTn id="48" dur="1" fill="hold">
                                          <p:stCondLst>
                                            <p:cond delay="0"/>
                                          </p:stCondLst>
                                        </p:cTn>
                                        <p:tgtEl>
                                          <p:spTgt spid="15"/>
                                        </p:tgtEl>
                                        <p:attrNameLst>
                                          <p:attrName>style.visibility</p:attrName>
                                        </p:attrNameLst>
                                      </p:cBhvr>
                                      <p:to>
                                        <p:strVal val="visible"/>
                                      </p:to>
                                    </p:set>
                                    <p:anim calcmode="lin" valueType="num">
                                      <p:cBhvr>
                                        <p:cTn id="49" dur="2000" fill="hold"/>
                                        <p:tgtEl>
                                          <p:spTgt spid="15"/>
                                        </p:tgtEl>
                                        <p:attrNameLst>
                                          <p:attrName>ppt_w</p:attrName>
                                        </p:attrNameLst>
                                      </p:cBhvr>
                                      <p:tavLst>
                                        <p:tav tm="0">
                                          <p:val>
                                            <p:fltVal val="0"/>
                                          </p:val>
                                        </p:tav>
                                        <p:tav tm="100000">
                                          <p:val>
                                            <p:strVal val="#ppt_w"/>
                                          </p:val>
                                        </p:tav>
                                      </p:tavLst>
                                    </p:anim>
                                    <p:anim calcmode="lin" valueType="num">
                                      <p:cBhvr>
                                        <p:cTn id="50" dur="2000" fill="hold"/>
                                        <p:tgtEl>
                                          <p:spTgt spid="15"/>
                                        </p:tgtEl>
                                        <p:attrNameLst>
                                          <p:attrName>ppt_h</p:attrName>
                                        </p:attrNameLst>
                                      </p:cBhvr>
                                      <p:tavLst>
                                        <p:tav tm="0">
                                          <p:val>
                                            <p:fltVal val="0"/>
                                          </p:val>
                                        </p:tav>
                                        <p:tav tm="100000">
                                          <p:val>
                                            <p:strVal val="#ppt_h"/>
                                          </p:val>
                                        </p:tav>
                                      </p:tavLst>
                                    </p:anim>
                                  </p:childTnLst>
                                </p:cTn>
                              </p:par>
                              <p:par>
                                <p:cTn id="51" presetID="23" presetClass="entr" presetSubtype="16" repeatCount="indefinite" fill="hold" nodeType="withEffect">
                                  <p:stCondLst>
                                    <p:cond delay="500"/>
                                  </p:stCondLst>
                                  <p:endCondLst>
                                    <p:cond evt="onNext" delay="0">
                                      <p:tgtEl>
                                        <p:sldTgt/>
                                      </p:tgtEl>
                                    </p:cond>
                                  </p:endCondLst>
                                  <p:childTnLst>
                                    <p:set>
                                      <p:cBhvr>
                                        <p:cTn id="52" dur="1" fill="hold">
                                          <p:stCondLst>
                                            <p:cond delay="0"/>
                                          </p:stCondLst>
                                        </p:cTn>
                                        <p:tgtEl>
                                          <p:spTgt spid="23"/>
                                        </p:tgtEl>
                                        <p:attrNameLst>
                                          <p:attrName>style.visibility</p:attrName>
                                        </p:attrNameLst>
                                      </p:cBhvr>
                                      <p:to>
                                        <p:strVal val="visible"/>
                                      </p:to>
                                    </p:set>
                                    <p:anim calcmode="lin" valueType="num">
                                      <p:cBhvr>
                                        <p:cTn id="53" dur="2000" fill="hold"/>
                                        <p:tgtEl>
                                          <p:spTgt spid="23"/>
                                        </p:tgtEl>
                                        <p:attrNameLst>
                                          <p:attrName>ppt_w</p:attrName>
                                        </p:attrNameLst>
                                      </p:cBhvr>
                                      <p:tavLst>
                                        <p:tav tm="0">
                                          <p:val>
                                            <p:fltVal val="0"/>
                                          </p:val>
                                        </p:tav>
                                        <p:tav tm="100000">
                                          <p:val>
                                            <p:strVal val="#ppt_w"/>
                                          </p:val>
                                        </p:tav>
                                      </p:tavLst>
                                    </p:anim>
                                    <p:anim calcmode="lin" valueType="num">
                                      <p:cBhvr>
                                        <p:cTn id="54" dur="2000" fill="hold"/>
                                        <p:tgtEl>
                                          <p:spTgt spid="23"/>
                                        </p:tgtEl>
                                        <p:attrNameLst>
                                          <p:attrName>ppt_h</p:attrName>
                                        </p:attrNameLst>
                                      </p:cBhvr>
                                      <p:tavLst>
                                        <p:tav tm="0">
                                          <p:val>
                                            <p:fltVal val="0"/>
                                          </p:val>
                                        </p:tav>
                                        <p:tav tm="100000">
                                          <p:val>
                                            <p:strVal val="#ppt_h"/>
                                          </p:val>
                                        </p:tav>
                                      </p:tavLst>
                                    </p:anim>
                                  </p:childTnLst>
                                </p:cTn>
                              </p:par>
                              <p:par>
                                <p:cTn id="55" presetID="23" presetClass="entr" presetSubtype="16" repeatCount="indefinite" nodeType="withEffect">
                                  <p:stCondLst>
                                    <p:cond delay="1000"/>
                                  </p:stCondLst>
                                  <p:endCondLst>
                                    <p:cond evt="onNext" delay="0">
                                      <p:tgtEl>
                                        <p:sldTgt/>
                                      </p:tgtEl>
                                    </p:cond>
                                  </p:endCondLst>
                                  <p:childTnLst>
                                    <p:set>
                                      <p:cBhvr>
                                        <p:cTn id="56" dur="1" fill="hold">
                                          <p:stCondLst>
                                            <p:cond delay="0"/>
                                          </p:stCondLst>
                                        </p:cTn>
                                        <p:tgtEl>
                                          <p:spTgt spid="19"/>
                                        </p:tgtEl>
                                        <p:attrNameLst>
                                          <p:attrName>style.visibility</p:attrName>
                                        </p:attrNameLst>
                                      </p:cBhvr>
                                      <p:to>
                                        <p:strVal val="visible"/>
                                      </p:to>
                                    </p:set>
                                    <p:anim calcmode="lin" valueType="num">
                                      <p:cBhvr>
                                        <p:cTn id="57" dur="3000" fill="hold"/>
                                        <p:tgtEl>
                                          <p:spTgt spid="19"/>
                                        </p:tgtEl>
                                        <p:attrNameLst>
                                          <p:attrName>ppt_w</p:attrName>
                                        </p:attrNameLst>
                                      </p:cBhvr>
                                      <p:tavLst>
                                        <p:tav tm="0">
                                          <p:val>
                                            <p:fltVal val="0"/>
                                          </p:val>
                                        </p:tav>
                                        <p:tav tm="100000">
                                          <p:val>
                                            <p:strVal val="#ppt_w"/>
                                          </p:val>
                                        </p:tav>
                                      </p:tavLst>
                                    </p:anim>
                                    <p:anim calcmode="lin" valueType="num">
                                      <p:cBhvr>
                                        <p:cTn id="58" dur="3000" fill="hold"/>
                                        <p:tgtEl>
                                          <p:spTgt spid="19"/>
                                        </p:tgtEl>
                                        <p:attrNameLst>
                                          <p:attrName>ppt_h</p:attrName>
                                        </p:attrNameLst>
                                      </p:cBhvr>
                                      <p:tavLst>
                                        <p:tav tm="0">
                                          <p:val>
                                            <p:fltVal val="0"/>
                                          </p:val>
                                        </p:tav>
                                        <p:tav tm="100000">
                                          <p:val>
                                            <p:strVal val="#ppt_h"/>
                                          </p:val>
                                        </p:tav>
                                      </p:tavLst>
                                    </p:anim>
                                  </p:childTnLst>
                                </p:cTn>
                              </p:par>
                              <p:par>
                                <p:cTn id="59" presetID="30" presetClass="entr" presetSubtype="0" fill="hold"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800" decel="100000"/>
                                        <p:tgtEl>
                                          <p:spTgt spid="26"/>
                                        </p:tgtEl>
                                      </p:cBhvr>
                                    </p:animEffect>
                                    <p:anim calcmode="lin" valueType="num">
                                      <p:cBhvr>
                                        <p:cTn id="62" dur="800" decel="100000" fill="hold"/>
                                        <p:tgtEl>
                                          <p:spTgt spid="26"/>
                                        </p:tgtEl>
                                        <p:attrNameLst>
                                          <p:attrName>style.rotation</p:attrName>
                                        </p:attrNameLst>
                                      </p:cBhvr>
                                      <p:tavLst>
                                        <p:tav tm="0">
                                          <p:val>
                                            <p:fltVal val="-90"/>
                                          </p:val>
                                        </p:tav>
                                        <p:tav tm="100000">
                                          <p:val>
                                            <p:fltVal val="0"/>
                                          </p:val>
                                        </p:tav>
                                      </p:tavLst>
                                    </p:anim>
                                    <p:anim calcmode="lin" valueType="num">
                                      <p:cBhvr>
                                        <p:cTn id="63" dur="800" decel="100000" fill="hold"/>
                                        <p:tgtEl>
                                          <p:spTgt spid="26"/>
                                        </p:tgtEl>
                                        <p:attrNameLst>
                                          <p:attrName>ppt_x</p:attrName>
                                        </p:attrNameLst>
                                      </p:cBhvr>
                                      <p:tavLst>
                                        <p:tav tm="0">
                                          <p:val>
                                            <p:strVal val="#ppt_x+0.4"/>
                                          </p:val>
                                        </p:tav>
                                        <p:tav tm="100000">
                                          <p:val>
                                            <p:strVal val="#ppt_x-0.05"/>
                                          </p:val>
                                        </p:tav>
                                      </p:tavLst>
                                    </p:anim>
                                    <p:anim calcmode="lin" valueType="num">
                                      <p:cBhvr>
                                        <p:cTn id="64" dur="800" decel="100000" fill="hold"/>
                                        <p:tgtEl>
                                          <p:spTgt spid="26"/>
                                        </p:tgtEl>
                                        <p:attrNameLst>
                                          <p:attrName>ppt_y</p:attrName>
                                        </p:attrNameLst>
                                      </p:cBhvr>
                                      <p:tavLst>
                                        <p:tav tm="0">
                                          <p:val>
                                            <p:strVal val="#ppt_y-0.4"/>
                                          </p:val>
                                        </p:tav>
                                        <p:tav tm="100000">
                                          <p:val>
                                            <p:strVal val="#ppt_y+0.1"/>
                                          </p:val>
                                        </p:tav>
                                      </p:tavLst>
                                    </p:anim>
                                    <p:anim calcmode="lin" valueType="num">
                                      <p:cBhvr>
                                        <p:cTn id="65" dur="200" accel="100000" fill="hold">
                                          <p:stCondLst>
                                            <p:cond delay="800"/>
                                          </p:stCondLst>
                                        </p:cTn>
                                        <p:tgtEl>
                                          <p:spTgt spid="26"/>
                                        </p:tgtEl>
                                        <p:attrNameLst>
                                          <p:attrName>ppt_x</p:attrName>
                                        </p:attrNameLst>
                                      </p:cBhvr>
                                      <p:tavLst>
                                        <p:tav tm="0">
                                          <p:val>
                                            <p:strVal val="#ppt_x-0.05"/>
                                          </p:val>
                                        </p:tav>
                                        <p:tav tm="100000">
                                          <p:val>
                                            <p:strVal val="#ppt_x"/>
                                          </p:val>
                                        </p:tav>
                                      </p:tavLst>
                                    </p:anim>
                                    <p:anim calcmode="lin" valueType="num">
                                      <p:cBhvr>
                                        <p:cTn id="66" dur="200" accel="100000" fill="hold">
                                          <p:stCondLst>
                                            <p:cond delay="800"/>
                                          </p:stCondLst>
                                        </p:cTn>
                                        <p:tgtEl>
                                          <p:spTgt spid="26"/>
                                        </p:tgtEl>
                                        <p:attrNameLst>
                                          <p:attrName>ppt_y</p:attrName>
                                        </p:attrNameLst>
                                      </p:cBhvr>
                                      <p:tavLst>
                                        <p:tav tm="0">
                                          <p:val>
                                            <p:strVal val="#ppt_y+0.1"/>
                                          </p:val>
                                        </p:tav>
                                        <p:tav tm="100000">
                                          <p:val>
                                            <p:strVal val="#ppt_y"/>
                                          </p:val>
                                        </p:tav>
                                      </p:tavLst>
                                    </p:anim>
                                  </p:childTnLst>
                                </p:cTn>
                              </p:par>
                              <p:par>
                                <p:cTn id="67" presetID="30" presetClass="entr" presetSubtype="0" fill="hold" nodeType="withEffect">
                                  <p:stCondLst>
                                    <p:cond delay="50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800" decel="100000"/>
                                        <p:tgtEl>
                                          <p:spTgt spid="29"/>
                                        </p:tgtEl>
                                      </p:cBhvr>
                                    </p:animEffect>
                                    <p:anim calcmode="lin" valueType="num">
                                      <p:cBhvr>
                                        <p:cTn id="70" dur="800" decel="100000" fill="hold"/>
                                        <p:tgtEl>
                                          <p:spTgt spid="29"/>
                                        </p:tgtEl>
                                        <p:attrNameLst>
                                          <p:attrName>style.rotation</p:attrName>
                                        </p:attrNameLst>
                                      </p:cBhvr>
                                      <p:tavLst>
                                        <p:tav tm="0">
                                          <p:val>
                                            <p:fltVal val="-90"/>
                                          </p:val>
                                        </p:tav>
                                        <p:tav tm="100000">
                                          <p:val>
                                            <p:fltVal val="0"/>
                                          </p:val>
                                        </p:tav>
                                      </p:tavLst>
                                    </p:anim>
                                    <p:anim calcmode="lin" valueType="num">
                                      <p:cBhvr>
                                        <p:cTn id="71" dur="800" decel="100000" fill="hold"/>
                                        <p:tgtEl>
                                          <p:spTgt spid="29"/>
                                        </p:tgtEl>
                                        <p:attrNameLst>
                                          <p:attrName>ppt_x</p:attrName>
                                        </p:attrNameLst>
                                      </p:cBhvr>
                                      <p:tavLst>
                                        <p:tav tm="0">
                                          <p:val>
                                            <p:strVal val="#ppt_x+0.4"/>
                                          </p:val>
                                        </p:tav>
                                        <p:tav tm="100000">
                                          <p:val>
                                            <p:strVal val="#ppt_x-0.05"/>
                                          </p:val>
                                        </p:tav>
                                      </p:tavLst>
                                    </p:anim>
                                    <p:anim calcmode="lin" valueType="num">
                                      <p:cBhvr>
                                        <p:cTn id="72" dur="800" decel="100000" fill="hold"/>
                                        <p:tgtEl>
                                          <p:spTgt spid="29"/>
                                        </p:tgtEl>
                                        <p:attrNameLst>
                                          <p:attrName>ppt_y</p:attrName>
                                        </p:attrNameLst>
                                      </p:cBhvr>
                                      <p:tavLst>
                                        <p:tav tm="0">
                                          <p:val>
                                            <p:strVal val="#ppt_y-0.4"/>
                                          </p:val>
                                        </p:tav>
                                        <p:tav tm="100000">
                                          <p:val>
                                            <p:strVal val="#ppt_y+0.1"/>
                                          </p:val>
                                        </p:tav>
                                      </p:tavLst>
                                    </p:anim>
                                    <p:anim calcmode="lin" valueType="num">
                                      <p:cBhvr>
                                        <p:cTn id="73" dur="200" accel="100000" fill="hold">
                                          <p:stCondLst>
                                            <p:cond delay="800"/>
                                          </p:stCondLst>
                                        </p:cTn>
                                        <p:tgtEl>
                                          <p:spTgt spid="29"/>
                                        </p:tgtEl>
                                        <p:attrNameLst>
                                          <p:attrName>ppt_x</p:attrName>
                                        </p:attrNameLst>
                                      </p:cBhvr>
                                      <p:tavLst>
                                        <p:tav tm="0">
                                          <p:val>
                                            <p:strVal val="#ppt_x-0.05"/>
                                          </p:val>
                                        </p:tav>
                                        <p:tav tm="100000">
                                          <p:val>
                                            <p:strVal val="#ppt_x"/>
                                          </p:val>
                                        </p:tav>
                                      </p:tavLst>
                                    </p:anim>
                                    <p:anim calcmode="lin" valueType="num">
                                      <p:cBhvr>
                                        <p:cTn id="74" dur="200" accel="100000" fill="hold">
                                          <p:stCondLst>
                                            <p:cond delay="800"/>
                                          </p:stCondLst>
                                        </p:cTn>
                                        <p:tgtEl>
                                          <p:spTgt spid="29"/>
                                        </p:tgtEl>
                                        <p:attrNameLst>
                                          <p:attrName>ppt_y</p:attrName>
                                        </p:attrNameLst>
                                      </p:cBhvr>
                                      <p:tavLst>
                                        <p:tav tm="0">
                                          <p:val>
                                            <p:strVal val="#ppt_y+0.1"/>
                                          </p:val>
                                        </p:tav>
                                        <p:tav tm="100000">
                                          <p:val>
                                            <p:strVal val="#ppt_y"/>
                                          </p:val>
                                        </p:tav>
                                      </p:tavLst>
                                    </p:anim>
                                  </p:childTnLst>
                                </p:cTn>
                              </p:par>
                              <p:par>
                                <p:cTn id="75" presetID="30" presetClass="entr" presetSubtype="0" fill="hold" nodeType="withEffect">
                                  <p:stCondLst>
                                    <p:cond delay="1000"/>
                                  </p:stCondLst>
                                  <p:childTnLst>
                                    <p:set>
                                      <p:cBhvr>
                                        <p:cTn id="76" dur="1" fill="hold">
                                          <p:stCondLst>
                                            <p:cond delay="0"/>
                                          </p:stCondLst>
                                        </p:cTn>
                                        <p:tgtEl>
                                          <p:spTgt spid="34"/>
                                        </p:tgtEl>
                                        <p:attrNameLst>
                                          <p:attrName>style.visibility</p:attrName>
                                        </p:attrNameLst>
                                      </p:cBhvr>
                                      <p:to>
                                        <p:strVal val="visible"/>
                                      </p:to>
                                    </p:set>
                                    <p:animEffect transition="in" filter="fade">
                                      <p:cBhvr>
                                        <p:cTn id="77" dur="800" decel="100000"/>
                                        <p:tgtEl>
                                          <p:spTgt spid="34"/>
                                        </p:tgtEl>
                                      </p:cBhvr>
                                    </p:animEffect>
                                    <p:anim calcmode="lin" valueType="num">
                                      <p:cBhvr>
                                        <p:cTn id="78" dur="800" decel="100000" fill="hold"/>
                                        <p:tgtEl>
                                          <p:spTgt spid="34"/>
                                        </p:tgtEl>
                                        <p:attrNameLst>
                                          <p:attrName>style.rotation</p:attrName>
                                        </p:attrNameLst>
                                      </p:cBhvr>
                                      <p:tavLst>
                                        <p:tav tm="0">
                                          <p:val>
                                            <p:fltVal val="-90"/>
                                          </p:val>
                                        </p:tav>
                                        <p:tav tm="100000">
                                          <p:val>
                                            <p:fltVal val="0"/>
                                          </p:val>
                                        </p:tav>
                                      </p:tavLst>
                                    </p:anim>
                                    <p:anim calcmode="lin" valueType="num">
                                      <p:cBhvr>
                                        <p:cTn id="79" dur="800" decel="100000" fill="hold"/>
                                        <p:tgtEl>
                                          <p:spTgt spid="34"/>
                                        </p:tgtEl>
                                        <p:attrNameLst>
                                          <p:attrName>ppt_x</p:attrName>
                                        </p:attrNameLst>
                                      </p:cBhvr>
                                      <p:tavLst>
                                        <p:tav tm="0">
                                          <p:val>
                                            <p:strVal val="#ppt_x+0.4"/>
                                          </p:val>
                                        </p:tav>
                                        <p:tav tm="100000">
                                          <p:val>
                                            <p:strVal val="#ppt_x-0.05"/>
                                          </p:val>
                                        </p:tav>
                                      </p:tavLst>
                                    </p:anim>
                                    <p:anim calcmode="lin" valueType="num">
                                      <p:cBhvr>
                                        <p:cTn id="80" dur="800" decel="100000" fill="hold"/>
                                        <p:tgtEl>
                                          <p:spTgt spid="34"/>
                                        </p:tgtEl>
                                        <p:attrNameLst>
                                          <p:attrName>ppt_y</p:attrName>
                                        </p:attrNameLst>
                                      </p:cBhvr>
                                      <p:tavLst>
                                        <p:tav tm="0">
                                          <p:val>
                                            <p:strVal val="#ppt_y-0.4"/>
                                          </p:val>
                                        </p:tav>
                                        <p:tav tm="100000">
                                          <p:val>
                                            <p:strVal val="#ppt_y+0.1"/>
                                          </p:val>
                                        </p:tav>
                                      </p:tavLst>
                                    </p:anim>
                                    <p:anim calcmode="lin" valueType="num">
                                      <p:cBhvr>
                                        <p:cTn id="81" dur="200" accel="100000" fill="hold">
                                          <p:stCondLst>
                                            <p:cond delay="800"/>
                                          </p:stCondLst>
                                        </p:cTn>
                                        <p:tgtEl>
                                          <p:spTgt spid="34"/>
                                        </p:tgtEl>
                                        <p:attrNameLst>
                                          <p:attrName>ppt_x</p:attrName>
                                        </p:attrNameLst>
                                      </p:cBhvr>
                                      <p:tavLst>
                                        <p:tav tm="0">
                                          <p:val>
                                            <p:strVal val="#ppt_x-0.05"/>
                                          </p:val>
                                        </p:tav>
                                        <p:tav tm="100000">
                                          <p:val>
                                            <p:strVal val="#ppt_x"/>
                                          </p:val>
                                        </p:tav>
                                      </p:tavLst>
                                    </p:anim>
                                    <p:anim calcmode="lin" valueType="num">
                                      <p:cBhvr>
                                        <p:cTn id="82" dur="200" accel="100000" fill="hold">
                                          <p:stCondLst>
                                            <p:cond delay="800"/>
                                          </p:stCondLst>
                                        </p:cTn>
                                        <p:tgtEl>
                                          <p:spTgt spid="34"/>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a:extLst>
              <a:ext uri="{FF2B5EF4-FFF2-40B4-BE49-F238E27FC236}">
                <a16:creationId xmlns:a16="http://schemas.microsoft.com/office/drawing/2014/main" id="{4C3B1E2F-60F1-C703-76D3-45F16EA90AD8}"/>
              </a:ext>
            </a:extLst>
          </p:cNvPr>
          <p:cNvGrpSpPr/>
          <p:nvPr/>
        </p:nvGrpSpPr>
        <p:grpSpPr>
          <a:xfrm>
            <a:off x="124807" y="255352"/>
            <a:ext cx="1280160" cy="1097280"/>
            <a:chOff x="10392424" y="2782903"/>
            <a:chExt cx="1627632" cy="1371600"/>
          </a:xfrm>
        </p:grpSpPr>
        <p:sp>
          <p:nvSpPr>
            <p:cNvPr id="64" name="Hexagon 63">
              <a:extLst>
                <a:ext uri="{FF2B5EF4-FFF2-40B4-BE49-F238E27FC236}">
                  <a16:creationId xmlns:a16="http://schemas.microsoft.com/office/drawing/2014/main" id="{24A95318-2D48-66DA-989C-029AA46354F6}"/>
                </a:ext>
              </a:extLst>
            </p:cNvPr>
            <p:cNvSpPr/>
            <p:nvPr/>
          </p:nvSpPr>
          <p:spPr>
            <a:xfrm>
              <a:off x="10392424" y="2782903"/>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Graphic 76" descr="Badge 5 with solid fill">
              <a:extLst>
                <a:ext uri="{FF2B5EF4-FFF2-40B4-BE49-F238E27FC236}">
                  <a16:creationId xmlns:a16="http://schemas.microsoft.com/office/drawing/2014/main" id="{6F6DA24A-440D-0936-B53F-1AAC7F2A8B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49040" y="3011503"/>
              <a:ext cx="914400" cy="914400"/>
            </a:xfrm>
            <a:prstGeom prst="rect">
              <a:avLst/>
            </a:prstGeom>
          </p:spPr>
        </p:pic>
      </p:grpSp>
      <p:sp>
        <p:nvSpPr>
          <p:cNvPr id="107" name="Chevron 106">
            <a:extLst>
              <a:ext uri="{FF2B5EF4-FFF2-40B4-BE49-F238E27FC236}">
                <a16:creationId xmlns:a16="http://schemas.microsoft.com/office/drawing/2014/main" id="{98534470-DBB2-F70A-6047-BB4188F519D0}"/>
              </a:ext>
            </a:extLst>
          </p:cNvPr>
          <p:cNvSpPr/>
          <p:nvPr/>
        </p:nvSpPr>
        <p:spPr>
          <a:xfrm>
            <a:off x="1607806" y="450049"/>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SUMMARY</a:t>
            </a:r>
          </a:p>
        </p:txBody>
      </p:sp>
      <p:grpSp>
        <p:nvGrpSpPr>
          <p:cNvPr id="83" name="Group 82">
            <a:extLst>
              <a:ext uri="{FF2B5EF4-FFF2-40B4-BE49-F238E27FC236}">
                <a16:creationId xmlns:a16="http://schemas.microsoft.com/office/drawing/2014/main" id="{352E60DD-43AF-0BD0-0163-2E67136862E7}"/>
              </a:ext>
            </a:extLst>
          </p:cNvPr>
          <p:cNvGrpSpPr/>
          <p:nvPr/>
        </p:nvGrpSpPr>
        <p:grpSpPr>
          <a:xfrm>
            <a:off x="128704" y="245593"/>
            <a:ext cx="1280160" cy="1097280"/>
            <a:chOff x="7846922" y="2772466"/>
            <a:chExt cx="1627632" cy="1371600"/>
          </a:xfrm>
        </p:grpSpPr>
        <p:sp>
          <p:nvSpPr>
            <p:cNvPr id="63" name="Hexagon 62">
              <a:extLst>
                <a:ext uri="{FF2B5EF4-FFF2-40B4-BE49-F238E27FC236}">
                  <a16:creationId xmlns:a16="http://schemas.microsoft.com/office/drawing/2014/main" id="{39F5C3FA-C29C-5397-6A7B-C083EBACF344}"/>
                </a:ext>
              </a:extLst>
            </p:cNvPr>
            <p:cNvSpPr/>
            <p:nvPr/>
          </p:nvSpPr>
          <p:spPr>
            <a:xfrm>
              <a:off x="7846922" y="277246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Graphic 74" descr="Badge 4 with solid fill">
              <a:extLst>
                <a:ext uri="{FF2B5EF4-FFF2-40B4-BE49-F238E27FC236}">
                  <a16:creationId xmlns:a16="http://schemas.microsoft.com/office/drawing/2014/main" id="{635E07D0-3907-CA4D-8462-526D416CBE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03538" y="3001066"/>
              <a:ext cx="914400" cy="914400"/>
            </a:xfrm>
            <a:prstGeom prst="rect">
              <a:avLst/>
            </a:prstGeom>
          </p:spPr>
        </p:pic>
      </p:grpSp>
      <p:sp>
        <p:nvSpPr>
          <p:cNvPr id="106" name="Chevron 105">
            <a:extLst>
              <a:ext uri="{FF2B5EF4-FFF2-40B4-BE49-F238E27FC236}">
                <a16:creationId xmlns:a16="http://schemas.microsoft.com/office/drawing/2014/main" id="{73B49391-F345-C473-327A-0215E32F6785}"/>
              </a:ext>
            </a:extLst>
          </p:cNvPr>
          <p:cNvSpPr/>
          <p:nvPr/>
        </p:nvSpPr>
        <p:spPr>
          <a:xfrm>
            <a:off x="1607806" y="440290"/>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MACHINE LEARNING MODEL</a:t>
            </a:r>
          </a:p>
        </p:txBody>
      </p:sp>
      <p:grpSp>
        <p:nvGrpSpPr>
          <p:cNvPr id="82" name="Group 81">
            <a:extLst>
              <a:ext uri="{FF2B5EF4-FFF2-40B4-BE49-F238E27FC236}">
                <a16:creationId xmlns:a16="http://schemas.microsoft.com/office/drawing/2014/main" id="{6A7F70EF-EFED-C1F4-AFB4-2EBFD484180C}"/>
              </a:ext>
            </a:extLst>
          </p:cNvPr>
          <p:cNvGrpSpPr/>
          <p:nvPr/>
        </p:nvGrpSpPr>
        <p:grpSpPr>
          <a:xfrm>
            <a:off x="132602" y="245593"/>
            <a:ext cx="1280160" cy="1097280"/>
            <a:chOff x="5301422" y="2772466"/>
            <a:chExt cx="1627632" cy="1371600"/>
          </a:xfrm>
        </p:grpSpPr>
        <p:sp>
          <p:nvSpPr>
            <p:cNvPr id="62" name="Hexagon 61">
              <a:extLst>
                <a:ext uri="{FF2B5EF4-FFF2-40B4-BE49-F238E27FC236}">
                  <a16:creationId xmlns:a16="http://schemas.microsoft.com/office/drawing/2014/main" id="{8C595034-7CD4-1559-1BD6-6E7F9449864E}"/>
                </a:ext>
              </a:extLst>
            </p:cNvPr>
            <p:cNvSpPr/>
            <p:nvPr/>
          </p:nvSpPr>
          <p:spPr>
            <a:xfrm>
              <a:off x="5301422" y="277246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descr="Badge 3 with solid fill">
              <a:extLst>
                <a:ext uri="{FF2B5EF4-FFF2-40B4-BE49-F238E27FC236}">
                  <a16:creationId xmlns:a16="http://schemas.microsoft.com/office/drawing/2014/main" id="{0A010CC1-BCD2-173A-2A16-824A01C97E2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58038" y="3001066"/>
              <a:ext cx="914400" cy="914400"/>
            </a:xfrm>
            <a:prstGeom prst="rect">
              <a:avLst/>
            </a:prstGeom>
          </p:spPr>
        </p:pic>
      </p:grpSp>
      <p:sp>
        <p:nvSpPr>
          <p:cNvPr id="105" name="Chevron 104">
            <a:extLst>
              <a:ext uri="{FF2B5EF4-FFF2-40B4-BE49-F238E27FC236}">
                <a16:creationId xmlns:a16="http://schemas.microsoft.com/office/drawing/2014/main" id="{D47E79EF-A9C4-D5FC-047F-36C885674137}"/>
              </a:ext>
            </a:extLst>
          </p:cNvPr>
          <p:cNvSpPr/>
          <p:nvPr/>
        </p:nvSpPr>
        <p:spPr>
          <a:xfrm>
            <a:off x="1607806" y="440290"/>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TF-IDF SCORE</a:t>
            </a:r>
          </a:p>
        </p:txBody>
      </p:sp>
      <p:pic>
        <p:nvPicPr>
          <p:cNvPr id="3" name="Picture 2" descr="A hand holding a phone&#10;&#10;Description automatically generated">
            <a:extLst>
              <a:ext uri="{FF2B5EF4-FFF2-40B4-BE49-F238E27FC236}">
                <a16:creationId xmlns:a16="http://schemas.microsoft.com/office/drawing/2014/main" id="{264AF917-30F8-2477-7796-655636B1FF82}"/>
              </a:ext>
            </a:extLst>
          </p:cNvPr>
          <p:cNvPicPr>
            <a:picLocks noChangeAspect="1"/>
          </p:cNvPicPr>
          <p:nvPr/>
        </p:nvPicPr>
        <p:blipFill>
          <a:blip r:embed="rId9"/>
          <a:stretch>
            <a:fillRect/>
          </a:stretch>
        </p:blipFill>
        <p:spPr>
          <a:xfrm rot="937713">
            <a:off x="-7644383" y="3162438"/>
            <a:ext cx="3784600" cy="3848100"/>
          </a:xfrm>
          <a:prstGeom prst="rect">
            <a:avLst/>
          </a:prstGeom>
        </p:spPr>
      </p:pic>
      <p:pic>
        <p:nvPicPr>
          <p:cNvPr id="5" name="Picture 4" descr="A yellow bag with blue letters&#10;&#10;Description automatically generated">
            <a:extLst>
              <a:ext uri="{FF2B5EF4-FFF2-40B4-BE49-F238E27FC236}">
                <a16:creationId xmlns:a16="http://schemas.microsoft.com/office/drawing/2014/main" id="{99D9DE68-C591-EA84-16F2-BA091F85D204}"/>
              </a:ext>
            </a:extLst>
          </p:cNvPr>
          <p:cNvPicPr>
            <a:picLocks noChangeAspect="1"/>
          </p:cNvPicPr>
          <p:nvPr/>
        </p:nvPicPr>
        <p:blipFill rotWithShape="1">
          <a:blip r:embed="rId10"/>
          <a:srcRect l="10000" t="66415" r="10000" b="11474"/>
          <a:stretch/>
        </p:blipFill>
        <p:spPr>
          <a:xfrm rot="855436">
            <a:off x="-6247998" y="4833938"/>
            <a:ext cx="851538" cy="234173"/>
          </a:xfrm>
          <a:prstGeom prst="rect">
            <a:avLst/>
          </a:prstGeom>
        </p:spPr>
      </p:pic>
      <p:pic>
        <p:nvPicPr>
          <p:cNvPr id="6" name="Picture 5" descr="A yellow bag with blue letters&#10;&#10;Description automatically generated">
            <a:extLst>
              <a:ext uri="{FF2B5EF4-FFF2-40B4-BE49-F238E27FC236}">
                <a16:creationId xmlns:a16="http://schemas.microsoft.com/office/drawing/2014/main" id="{CE883A11-4142-A6B9-6F2F-42949694B83D}"/>
              </a:ext>
            </a:extLst>
          </p:cNvPr>
          <p:cNvPicPr>
            <a:picLocks noChangeAspect="1"/>
          </p:cNvPicPr>
          <p:nvPr/>
        </p:nvPicPr>
        <p:blipFill rotWithShape="1">
          <a:blip r:embed="rId10"/>
          <a:srcRect l="19986" t="4775" r="17347" b="32244"/>
          <a:stretch/>
        </p:blipFill>
        <p:spPr>
          <a:xfrm rot="960127">
            <a:off x="-5934743" y="4013419"/>
            <a:ext cx="622547" cy="622547"/>
          </a:xfrm>
          <a:prstGeom prst="rect">
            <a:avLst/>
          </a:prstGeom>
        </p:spPr>
      </p:pic>
      <p:pic>
        <p:nvPicPr>
          <p:cNvPr id="14" name="Picture 13" descr="A screenshot of a review&#10;&#10;Description automatically generated">
            <a:extLst>
              <a:ext uri="{FF2B5EF4-FFF2-40B4-BE49-F238E27FC236}">
                <a16:creationId xmlns:a16="http://schemas.microsoft.com/office/drawing/2014/main" id="{D0697243-7177-0E81-B842-CFA1F33EDE12}"/>
              </a:ext>
            </a:extLst>
          </p:cNvPr>
          <p:cNvPicPr>
            <a:picLocks noChangeAspect="1"/>
          </p:cNvPicPr>
          <p:nvPr/>
        </p:nvPicPr>
        <p:blipFill rotWithShape="1">
          <a:blip r:embed="rId11"/>
          <a:srcRect l="26154" t="19408" r="51411" b="56191"/>
          <a:stretch/>
        </p:blipFill>
        <p:spPr>
          <a:xfrm>
            <a:off x="-5378262" y="2492019"/>
            <a:ext cx="1051816" cy="531628"/>
          </a:xfrm>
          <a:prstGeom prst="rect">
            <a:avLst/>
          </a:prstGeom>
        </p:spPr>
      </p:pic>
      <p:pic>
        <p:nvPicPr>
          <p:cNvPr id="15" name="Picture 14" descr="A screenshot of a review&#10;&#10;Description automatically generated">
            <a:extLst>
              <a:ext uri="{FF2B5EF4-FFF2-40B4-BE49-F238E27FC236}">
                <a16:creationId xmlns:a16="http://schemas.microsoft.com/office/drawing/2014/main" id="{3DA00E27-0E78-25D2-93E7-55255E4B0337}"/>
              </a:ext>
            </a:extLst>
          </p:cNvPr>
          <p:cNvPicPr>
            <a:picLocks noChangeAspect="1"/>
          </p:cNvPicPr>
          <p:nvPr/>
        </p:nvPicPr>
        <p:blipFill rotWithShape="1">
          <a:blip r:embed="rId11"/>
          <a:srcRect l="26382" t="74685" r="51183" b="280"/>
          <a:stretch/>
        </p:blipFill>
        <p:spPr>
          <a:xfrm>
            <a:off x="-4766722" y="3296874"/>
            <a:ext cx="843827" cy="437597"/>
          </a:xfrm>
          <a:prstGeom prst="rect">
            <a:avLst/>
          </a:prstGeom>
        </p:spPr>
      </p:pic>
      <p:pic>
        <p:nvPicPr>
          <p:cNvPr id="16" name="Picture 15" descr="A screenshot of a review&#10;&#10;Description automatically generated">
            <a:extLst>
              <a:ext uri="{FF2B5EF4-FFF2-40B4-BE49-F238E27FC236}">
                <a16:creationId xmlns:a16="http://schemas.microsoft.com/office/drawing/2014/main" id="{25F49080-49CD-DB86-5ADE-A2102E7978A4}"/>
              </a:ext>
            </a:extLst>
          </p:cNvPr>
          <p:cNvPicPr>
            <a:picLocks noChangeAspect="1"/>
          </p:cNvPicPr>
          <p:nvPr/>
        </p:nvPicPr>
        <p:blipFill rotWithShape="1">
          <a:blip r:embed="rId11"/>
          <a:srcRect l="76404" t="74684"/>
          <a:stretch/>
        </p:blipFill>
        <p:spPr>
          <a:xfrm>
            <a:off x="-6435930" y="2694718"/>
            <a:ext cx="854875" cy="426234"/>
          </a:xfrm>
          <a:prstGeom prst="rect">
            <a:avLst/>
          </a:prstGeom>
        </p:spPr>
      </p:pic>
      <p:pic>
        <p:nvPicPr>
          <p:cNvPr id="17" name="Picture 16" descr="A screenshot of a review&#10;&#10;Description automatically generated">
            <a:extLst>
              <a:ext uri="{FF2B5EF4-FFF2-40B4-BE49-F238E27FC236}">
                <a16:creationId xmlns:a16="http://schemas.microsoft.com/office/drawing/2014/main" id="{441AFC01-0A59-E0AB-9B11-38AA00F391A4}"/>
              </a:ext>
            </a:extLst>
          </p:cNvPr>
          <p:cNvPicPr>
            <a:picLocks noChangeAspect="1"/>
          </p:cNvPicPr>
          <p:nvPr/>
        </p:nvPicPr>
        <p:blipFill rotWithShape="1">
          <a:blip r:embed="rId11"/>
          <a:srcRect l="52008" t="18525" r="25557" b="56159"/>
          <a:stretch/>
        </p:blipFill>
        <p:spPr>
          <a:xfrm>
            <a:off x="-6132532" y="1946693"/>
            <a:ext cx="887159" cy="465218"/>
          </a:xfrm>
          <a:prstGeom prst="rect">
            <a:avLst/>
          </a:prstGeom>
        </p:spPr>
      </p:pic>
      <p:pic>
        <p:nvPicPr>
          <p:cNvPr id="18" name="Picture 17" descr="A screenshot of a review&#10;&#10;Description automatically generated">
            <a:extLst>
              <a:ext uri="{FF2B5EF4-FFF2-40B4-BE49-F238E27FC236}">
                <a16:creationId xmlns:a16="http://schemas.microsoft.com/office/drawing/2014/main" id="{5EB4ABCA-1297-1E54-58BB-C1BD45A2CE5D}"/>
              </a:ext>
            </a:extLst>
          </p:cNvPr>
          <p:cNvPicPr>
            <a:picLocks noChangeAspect="1"/>
          </p:cNvPicPr>
          <p:nvPr/>
        </p:nvPicPr>
        <p:blipFill rotWithShape="1">
          <a:blip r:embed="rId11"/>
          <a:srcRect l="1" t="16437" r="78570" b="57090"/>
          <a:stretch/>
        </p:blipFill>
        <p:spPr>
          <a:xfrm>
            <a:off x="-7546041" y="2386275"/>
            <a:ext cx="926037" cy="531628"/>
          </a:xfrm>
          <a:prstGeom prst="rect">
            <a:avLst/>
          </a:prstGeom>
        </p:spPr>
      </p:pic>
      <p:pic>
        <p:nvPicPr>
          <p:cNvPr id="19" name="Picture 18" descr="A screenshot of a review&#10;&#10;Description automatically generated">
            <a:extLst>
              <a:ext uri="{FF2B5EF4-FFF2-40B4-BE49-F238E27FC236}">
                <a16:creationId xmlns:a16="http://schemas.microsoft.com/office/drawing/2014/main" id="{48D354B4-D779-E4AD-6A65-C123D0045F2D}"/>
              </a:ext>
            </a:extLst>
          </p:cNvPr>
          <p:cNvPicPr>
            <a:picLocks noChangeAspect="1"/>
          </p:cNvPicPr>
          <p:nvPr/>
        </p:nvPicPr>
        <p:blipFill rotWithShape="1">
          <a:blip r:embed="rId11"/>
          <a:srcRect l="76816" t="16302" r="749" b="58382"/>
          <a:stretch/>
        </p:blipFill>
        <p:spPr>
          <a:xfrm>
            <a:off x="-4118352" y="4419396"/>
            <a:ext cx="1013801" cy="531628"/>
          </a:xfrm>
          <a:prstGeom prst="rect">
            <a:avLst/>
          </a:prstGeom>
        </p:spPr>
      </p:pic>
      <p:pic>
        <p:nvPicPr>
          <p:cNvPr id="20" name="Picture 19" descr="A blue thumb up in a speech bubble&#10;&#10;Description automatically generated">
            <a:extLst>
              <a:ext uri="{FF2B5EF4-FFF2-40B4-BE49-F238E27FC236}">
                <a16:creationId xmlns:a16="http://schemas.microsoft.com/office/drawing/2014/main" id="{47D210A8-9458-6BBC-90BF-4D2A94E0FB3D}"/>
              </a:ext>
            </a:extLst>
          </p:cNvPr>
          <p:cNvPicPr>
            <a:picLocks noChangeAspect="1"/>
          </p:cNvPicPr>
          <p:nvPr/>
        </p:nvPicPr>
        <p:blipFill rotWithShape="1">
          <a:blip r:embed="rId12"/>
          <a:srcRect r="19599" b="25899"/>
          <a:stretch/>
        </p:blipFill>
        <p:spPr>
          <a:xfrm>
            <a:off x="-4181195" y="3679774"/>
            <a:ext cx="615478" cy="605072"/>
          </a:xfrm>
          <a:prstGeom prst="rect">
            <a:avLst/>
          </a:prstGeom>
        </p:spPr>
      </p:pic>
      <p:pic>
        <p:nvPicPr>
          <p:cNvPr id="21" name="Picture 20" descr="A blue thumb up in a speech bubble&#10;&#10;Description automatically generated">
            <a:extLst>
              <a:ext uri="{FF2B5EF4-FFF2-40B4-BE49-F238E27FC236}">
                <a16:creationId xmlns:a16="http://schemas.microsoft.com/office/drawing/2014/main" id="{8E82CD50-0C82-FDFE-532E-C5F507414BFC}"/>
              </a:ext>
            </a:extLst>
          </p:cNvPr>
          <p:cNvPicPr>
            <a:picLocks noChangeAspect="1"/>
          </p:cNvPicPr>
          <p:nvPr/>
        </p:nvPicPr>
        <p:blipFill rotWithShape="1">
          <a:blip r:embed="rId12"/>
          <a:srcRect r="19599" b="25899"/>
          <a:stretch/>
        </p:blipFill>
        <p:spPr>
          <a:xfrm>
            <a:off x="-7654750" y="3362159"/>
            <a:ext cx="615478" cy="605072"/>
          </a:xfrm>
          <a:prstGeom prst="rect">
            <a:avLst/>
          </a:prstGeom>
        </p:spPr>
      </p:pic>
      <p:pic>
        <p:nvPicPr>
          <p:cNvPr id="22" name="Graphic 21" descr="Comment Dislike with solid fill">
            <a:extLst>
              <a:ext uri="{FF2B5EF4-FFF2-40B4-BE49-F238E27FC236}">
                <a16:creationId xmlns:a16="http://schemas.microsoft.com/office/drawing/2014/main" id="{3954AE1C-F112-F998-4E7E-3E5F78A1725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26736" y="2620850"/>
            <a:ext cx="537680" cy="537680"/>
          </a:xfrm>
          <a:prstGeom prst="rect">
            <a:avLst/>
          </a:prstGeom>
        </p:spPr>
      </p:pic>
      <p:pic>
        <p:nvPicPr>
          <p:cNvPr id="23" name="Graphic 22" descr="Comment Dislike with solid fill">
            <a:extLst>
              <a:ext uri="{FF2B5EF4-FFF2-40B4-BE49-F238E27FC236}">
                <a16:creationId xmlns:a16="http://schemas.microsoft.com/office/drawing/2014/main" id="{04327630-597A-35BB-9E63-F5596B7ABE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31593" y="4665810"/>
            <a:ext cx="772787" cy="772787"/>
          </a:xfrm>
          <a:prstGeom prst="rect">
            <a:avLst/>
          </a:prstGeom>
        </p:spPr>
      </p:pic>
      <p:sp>
        <p:nvSpPr>
          <p:cNvPr id="24" name="TextBox 23">
            <a:extLst>
              <a:ext uri="{FF2B5EF4-FFF2-40B4-BE49-F238E27FC236}">
                <a16:creationId xmlns:a16="http://schemas.microsoft.com/office/drawing/2014/main" id="{6C194C74-2A7B-0324-FC2C-F83D45DF1D25}"/>
              </a:ext>
            </a:extLst>
          </p:cNvPr>
          <p:cNvSpPr txBox="1"/>
          <p:nvPr/>
        </p:nvSpPr>
        <p:spPr>
          <a:xfrm>
            <a:off x="-159222" y="-1765117"/>
            <a:ext cx="12192000" cy="1015663"/>
          </a:xfrm>
          <a:prstGeom prst="rect">
            <a:avLst/>
          </a:prstGeom>
          <a:noFill/>
        </p:spPr>
        <p:txBody>
          <a:bodyPr wrap="square" rtlCol="0">
            <a:spAutoFit/>
          </a:bodyPr>
          <a:lstStyle/>
          <a:p>
            <a:pPr algn="ctr"/>
            <a:r>
              <a:rPr lang="en-US" sz="6000" b="1" i="0" u="none" strike="noStrike" spc="-50" dirty="0">
                <a:solidFill>
                  <a:srgbClr val="117AD4"/>
                </a:solidFill>
                <a:effectLst/>
                <a:latin typeface="Gurmukhi MN" panose="02020600050405020304" pitchFamily="18" charset="0"/>
                <a:ea typeface="Ayuthaya" pitchFamily="2" charset="-34"/>
                <a:cs typeface="Gurmukhi MN" panose="02020600050405020304" pitchFamily="18" charset="0"/>
              </a:rPr>
              <a:t>Sentiment Analysis using Python</a:t>
            </a:r>
          </a:p>
        </p:txBody>
      </p:sp>
      <p:sp>
        <p:nvSpPr>
          <p:cNvPr id="25" name="TextBox 24">
            <a:extLst>
              <a:ext uri="{FF2B5EF4-FFF2-40B4-BE49-F238E27FC236}">
                <a16:creationId xmlns:a16="http://schemas.microsoft.com/office/drawing/2014/main" id="{436A3B5F-34A0-1D5A-7BEA-8EFBD77ECF91}"/>
              </a:ext>
            </a:extLst>
          </p:cNvPr>
          <p:cNvSpPr txBox="1"/>
          <p:nvPr/>
        </p:nvSpPr>
        <p:spPr>
          <a:xfrm>
            <a:off x="-159222" y="-684886"/>
            <a:ext cx="12192000" cy="707886"/>
          </a:xfrm>
          <a:prstGeom prst="rect">
            <a:avLst/>
          </a:prstGeom>
          <a:noFill/>
        </p:spPr>
        <p:txBody>
          <a:bodyPr wrap="square" rtlCol="0">
            <a:spAutoFit/>
          </a:bodyPr>
          <a:lstStyle/>
          <a:p>
            <a:pPr algn="ctr"/>
            <a:r>
              <a:rPr lang="en-US" sz="4000" b="1" spc="-50" dirty="0">
                <a:solidFill>
                  <a:srgbClr val="117AD4"/>
                </a:solidFill>
                <a:latin typeface="Gurmukhi MN" panose="02020600050405020304" pitchFamily="18" charset="0"/>
                <a:ea typeface="Ayuthaya" pitchFamily="2" charset="-34"/>
                <a:cs typeface="Gurmukhi MN" panose="02020600050405020304" pitchFamily="18" charset="0"/>
              </a:rPr>
              <a:t>(updated)</a:t>
            </a:r>
          </a:p>
        </p:txBody>
      </p:sp>
      <p:grpSp>
        <p:nvGrpSpPr>
          <p:cNvPr id="26" name="Group 25">
            <a:extLst>
              <a:ext uri="{FF2B5EF4-FFF2-40B4-BE49-F238E27FC236}">
                <a16:creationId xmlns:a16="http://schemas.microsoft.com/office/drawing/2014/main" id="{C384780E-9BEE-0CFD-DDC7-D2DE0AF2E249}"/>
              </a:ext>
            </a:extLst>
          </p:cNvPr>
          <p:cNvGrpSpPr/>
          <p:nvPr/>
        </p:nvGrpSpPr>
        <p:grpSpPr>
          <a:xfrm>
            <a:off x="13623245" y="2204045"/>
            <a:ext cx="4003732" cy="1157716"/>
            <a:chOff x="4887475" y="2603529"/>
            <a:chExt cx="3783628" cy="875148"/>
          </a:xfrm>
          <a:solidFill>
            <a:schemeClr val="accent1">
              <a:lumMod val="60000"/>
              <a:lumOff val="40000"/>
            </a:schemeClr>
          </a:solidFill>
        </p:grpSpPr>
        <p:sp>
          <p:nvSpPr>
            <p:cNvPr id="27" name="Oval Callout 26">
              <a:extLst>
                <a:ext uri="{FF2B5EF4-FFF2-40B4-BE49-F238E27FC236}">
                  <a16:creationId xmlns:a16="http://schemas.microsoft.com/office/drawing/2014/main" id="{C38A5C30-2596-F8A9-7B70-D7B2AA9BC9FF}"/>
                </a:ext>
              </a:extLst>
            </p:cNvPr>
            <p:cNvSpPr/>
            <p:nvPr/>
          </p:nvSpPr>
          <p:spPr>
            <a:xfrm>
              <a:off x="4887475" y="2603529"/>
              <a:ext cx="3783628" cy="875148"/>
            </a:xfrm>
            <a:prstGeom prst="wedgeEllipseCallout">
              <a:avLst>
                <a:gd name="adj1" fmla="val -52407"/>
                <a:gd name="adj2" fmla="val 44722"/>
              </a:avLst>
            </a:prstGeom>
            <a:solidFill>
              <a:schemeClr val="accent2">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b="1" dirty="0">
                  <a:solidFill>
                    <a:schemeClr val="tx1"/>
                  </a:solidFill>
                </a:rPr>
                <a:t>THAO TRAN </a:t>
              </a:r>
              <a:r>
                <a:rPr lang="en-US" sz="1500" dirty="0">
                  <a:solidFill>
                    <a:schemeClr val="tx1"/>
                  </a:solidFill>
                </a:rPr>
                <a:t>(★★★★★</a:t>
              </a:r>
              <a:r>
                <a:rPr lang="en-US" sz="1200" dirty="0">
                  <a:solidFill>
                    <a:schemeClr val="tx1"/>
                  </a:solidFill>
                </a:rPr>
                <a:t>)</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a:t>
              </a:r>
            </a:p>
          </p:txBody>
        </p:sp>
        <p:pic>
          <p:nvPicPr>
            <p:cNvPr id="28" name="Picture 27" descr="A group of cartoon girls&#10;&#10;Description automatically generated">
              <a:extLst>
                <a:ext uri="{FF2B5EF4-FFF2-40B4-BE49-F238E27FC236}">
                  <a16:creationId xmlns:a16="http://schemas.microsoft.com/office/drawing/2014/main" id="{32B31188-113A-B34C-461C-E4F917DE1C90}"/>
                </a:ext>
              </a:extLst>
            </p:cNvPr>
            <p:cNvPicPr>
              <a:picLocks noChangeAspect="1"/>
            </p:cNvPicPr>
            <p:nvPr/>
          </p:nvPicPr>
          <p:blipFill rotWithShape="1">
            <a:blip r:embed="rId15"/>
            <a:srcRect l="51887" t="49565" b="4548"/>
            <a:stretch/>
          </p:blipFill>
          <p:spPr>
            <a:xfrm>
              <a:off x="7648322" y="2761797"/>
              <a:ext cx="455177" cy="434111"/>
            </a:xfrm>
            <a:prstGeom prst="rect">
              <a:avLst/>
            </a:prstGeom>
            <a:grpFill/>
          </p:spPr>
        </p:pic>
      </p:grpSp>
      <p:grpSp>
        <p:nvGrpSpPr>
          <p:cNvPr id="29" name="Group 28">
            <a:extLst>
              <a:ext uri="{FF2B5EF4-FFF2-40B4-BE49-F238E27FC236}">
                <a16:creationId xmlns:a16="http://schemas.microsoft.com/office/drawing/2014/main" id="{102CFB59-A83C-10B5-1788-02BAA7834C4D}"/>
              </a:ext>
            </a:extLst>
          </p:cNvPr>
          <p:cNvGrpSpPr/>
          <p:nvPr/>
        </p:nvGrpSpPr>
        <p:grpSpPr>
          <a:xfrm>
            <a:off x="15909132" y="3361759"/>
            <a:ext cx="3894750" cy="1119245"/>
            <a:chOff x="7200861" y="3476150"/>
            <a:chExt cx="2950668" cy="776378"/>
          </a:xfrm>
          <a:solidFill>
            <a:schemeClr val="accent1">
              <a:lumMod val="60000"/>
              <a:lumOff val="40000"/>
            </a:schemeClr>
          </a:solidFill>
        </p:grpSpPr>
        <p:sp>
          <p:nvSpPr>
            <p:cNvPr id="30" name="Oval Callout 29">
              <a:extLst>
                <a:ext uri="{FF2B5EF4-FFF2-40B4-BE49-F238E27FC236}">
                  <a16:creationId xmlns:a16="http://schemas.microsoft.com/office/drawing/2014/main" id="{59988748-B7FD-7679-E46C-1328541C10BC}"/>
                </a:ext>
              </a:extLst>
            </p:cNvPr>
            <p:cNvSpPr/>
            <p:nvPr/>
          </p:nvSpPr>
          <p:spPr>
            <a:xfrm>
              <a:off x="7200861" y="3476150"/>
              <a:ext cx="2950668" cy="776378"/>
            </a:xfrm>
            <a:prstGeom prst="wedgeEllipseCallout">
              <a:avLst>
                <a:gd name="adj1" fmla="val -63516"/>
                <a:gd name="adj2" fmla="val 53611"/>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b="1" dirty="0">
                  <a:solidFill>
                    <a:schemeClr val="tx1"/>
                  </a:solidFill>
                </a:rPr>
                <a:t>THU TRAN </a:t>
              </a:r>
              <a:r>
                <a:rPr lang="en-US" sz="1500" dirty="0">
                  <a:solidFill>
                    <a:schemeClr val="tx1"/>
                  </a:solidFill>
                </a:rPr>
                <a:t>(★★★)</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a:t>
              </a:r>
            </a:p>
          </p:txBody>
        </p:sp>
        <p:pic>
          <p:nvPicPr>
            <p:cNvPr id="31" name="Picture 30" descr="A cartoon of a person wearing glasses&#10;&#10;Description automatically generated">
              <a:extLst>
                <a:ext uri="{FF2B5EF4-FFF2-40B4-BE49-F238E27FC236}">
                  <a16:creationId xmlns:a16="http://schemas.microsoft.com/office/drawing/2014/main" id="{1025EF1A-2F57-6DDC-6664-7214ECB80678}"/>
                </a:ext>
              </a:extLst>
            </p:cNvPr>
            <p:cNvPicPr>
              <a:picLocks noChangeAspect="1"/>
            </p:cNvPicPr>
            <p:nvPr/>
          </p:nvPicPr>
          <p:blipFill>
            <a:blip r:embed="rId16"/>
            <a:stretch>
              <a:fillRect/>
            </a:stretch>
          </p:blipFill>
          <p:spPr>
            <a:xfrm>
              <a:off x="9253449" y="3643325"/>
              <a:ext cx="418520" cy="418520"/>
            </a:xfrm>
            <a:prstGeom prst="rect">
              <a:avLst/>
            </a:prstGeom>
            <a:grpFill/>
            <a:ln>
              <a:noFill/>
            </a:ln>
          </p:spPr>
        </p:pic>
      </p:grpSp>
      <p:grpSp>
        <p:nvGrpSpPr>
          <p:cNvPr id="34" name="Group 33">
            <a:extLst>
              <a:ext uri="{FF2B5EF4-FFF2-40B4-BE49-F238E27FC236}">
                <a16:creationId xmlns:a16="http://schemas.microsoft.com/office/drawing/2014/main" id="{5823402F-5567-3080-B3EB-220F3FB49A59}"/>
              </a:ext>
            </a:extLst>
          </p:cNvPr>
          <p:cNvGrpSpPr/>
          <p:nvPr/>
        </p:nvGrpSpPr>
        <p:grpSpPr>
          <a:xfrm>
            <a:off x="17249327" y="4742528"/>
            <a:ext cx="3843117" cy="1217795"/>
            <a:chOff x="7959023" y="5131588"/>
            <a:chExt cx="3843117" cy="1217795"/>
          </a:xfrm>
        </p:grpSpPr>
        <p:sp>
          <p:nvSpPr>
            <p:cNvPr id="32" name="Oval Callout 31">
              <a:extLst>
                <a:ext uri="{FF2B5EF4-FFF2-40B4-BE49-F238E27FC236}">
                  <a16:creationId xmlns:a16="http://schemas.microsoft.com/office/drawing/2014/main" id="{695A29BC-BFFD-5923-F2B5-C5BAB3B5DDB6}"/>
                </a:ext>
              </a:extLst>
            </p:cNvPr>
            <p:cNvSpPr/>
            <p:nvPr/>
          </p:nvSpPr>
          <p:spPr>
            <a:xfrm>
              <a:off x="7959023" y="5131588"/>
              <a:ext cx="3843117" cy="1217795"/>
            </a:xfrm>
            <a:prstGeom prst="wedgeEllipseCallout">
              <a:avLst>
                <a:gd name="adj1" fmla="val -60831"/>
                <a:gd name="adj2" fmla="val 48454"/>
              </a:avLst>
            </a:prstGeom>
            <a:solidFill>
              <a:schemeClr val="accent5">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b="1" dirty="0">
                  <a:solidFill>
                    <a:schemeClr val="tx1"/>
                  </a:solidFill>
                </a:rPr>
                <a:t>HUITING WU </a:t>
              </a:r>
              <a:r>
                <a:rPr lang="en-US" sz="1500" dirty="0">
                  <a:solidFill>
                    <a:schemeClr val="tx1"/>
                  </a:solidFill>
                </a:rPr>
                <a:t>(★★★★)</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a:t>
              </a:r>
            </a:p>
          </p:txBody>
        </p:sp>
        <p:pic>
          <p:nvPicPr>
            <p:cNvPr id="33" name="Picture 32" descr="A group of cartoon girls&#10;&#10;Description automatically generated">
              <a:extLst>
                <a:ext uri="{FF2B5EF4-FFF2-40B4-BE49-F238E27FC236}">
                  <a16:creationId xmlns:a16="http://schemas.microsoft.com/office/drawing/2014/main" id="{968C388A-DBEB-7942-B1CF-82C933BDAF98}"/>
                </a:ext>
              </a:extLst>
            </p:cNvPr>
            <p:cNvPicPr>
              <a:picLocks noChangeAspect="1"/>
            </p:cNvPicPr>
            <p:nvPr/>
          </p:nvPicPr>
          <p:blipFill rotWithShape="1">
            <a:blip r:embed="rId15"/>
            <a:srcRect l="916" t="1423" r="49623" b="50000"/>
            <a:stretch/>
          </p:blipFill>
          <p:spPr>
            <a:xfrm>
              <a:off x="10821297" y="5475548"/>
              <a:ext cx="448822" cy="440802"/>
            </a:xfrm>
            <a:prstGeom prst="rect">
              <a:avLst/>
            </a:prstGeom>
          </p:spPr>
        </p:pic>
      </p:grpSp>
      <p:grpSp>
        <p:nvGrpSpPr>
          <p:cNvPr id="81" name="Group 80">
            <a:extLst>
              <a:ext uri="{FF2B5EF4-FFF2-40B4-BE49-F238E27FC236}">
                <a16:creationId xmlns:a16="http://schemas.microsoft.com/office/drawing/2014/main" id="{5848CCF7-B1F7-B407-D2CD-12874C64B8EF}"/>
              </a:ext>
            </a:extLst>
          </p:cNvPr>
          <p:cNvGrpSpPr/>
          <p:nvPr/>
        </p:nvGrpSpPr>
        <p:grpSpPr>
          <a:xfrm>
            <a:off x="136501" y="250836"/>
            <a:ext cx="1280160" cy="1097280"/>
            <a:chOff x="2755922" y="2772466"/>
            <a:chExt cx="1627632" cy="1371600"/>
          </a:xfrm>
        </p:grpSpPr>
        <p:sp>
          <p:nvSpPr>
            <p:cNvPr id="60" name="Hexagon 59">
              <a:extLst>
                <a:ext uri="{FF2B5EF4-FFF2-40B4-BE49-F238E27FC236}">
                  <a16:creationId xmlns:a16="http://schemas.microsoft.com/office/drawing/2014/main" id="{025FD376-B401-FE48-BF26-27B4BD835AA8}"/>
                </a:ext>
              </a:extLst>
            </p:cNvPr>
            <p:cNvSpPr/>
            <p:nvPr/>
          </p:nvSpPr>
          <p:spPr>
            <a:xfrm>
              <a:off x="2755922" y="277246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Graphic 70" descr="Badge with solid fill">
              <a:extLst>
                <a:ext uri="{FF2B5EF4-FFF2-40B4-BE49-F238E27FC236}">
                  <a16:creationId xmlns:a16="http://schemas.microsoft.com/office/drawing/2014/main" id="{AD676F30-72CC-6845-3658-F1926DC3842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112538" y="3001066"/>
              <a:ext cx="914400" cy="914400"/>
            </a:xfrm>
            <a:prstGeom prst="rect">
              <a:avLst/>
            </a:prstGeom>
          </p:spPr>
        </p:pic>
      </p:grpSp>
      <p:grpSp>
        <p:nvGrpSpPr>
          <p:cNvPr id="80" name="Group 79">
            <a:extLst>
              <a:ext uri="{FF2B5EF4-FFF2-40B4-BE49-F238E27FC236}">
                <a16:creationId xmlns:a16="http://schemas.microsoft.com/office/drawing/2014/main" id="{42261D7E-C7E8-024F-0679-F114A1D5C56B}"/>
              </a:ext>
            </a:extLst>
          </p:cNvPr>
          <p:cNvGrpSpPr/>
          <p:nvPr/>
        </p:nvGrpSpPr>
        <p:grpSpPr>
          <a:xfrm>
            <a:off x="140400" y="251600"/>
            <a:ext cx="1280160" cy="1097280"/>
            <a:chOff x="210422" y="2752746"/>
            <a:chExt cx="1627632" cy="1371600"/>
          </a:xfrm>
        </p:grpSpPr>
        <p:sp>
          <p:nvSpPr>
            <p:cNvPr id="54" name="Hexagon 53">
              <a:extLst>
                <a:ext uri="{FF2B5EF4-FFF2-40B4-BE49-F238E27FC236}">
                  <a16:creationId xmlns:a16="http://schemas.microsoft.com/office/drawing/2014/main" id="{8595FDCB-7856-2F8E-25DA-C81AEEE5839D}"/>
                </a:ext>
              </a:extLst>
            </p:cNvPr>
            <p:cNvSpPr/>
            <p:nvPr/>
          </p:nvSpPr>
          <p:spPr>
            <a:xfrm>
              <a:off x="210422" y="275274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Graphic 68" descr="Badge 1 with solid fill">
              <a:extLst>
                <a:ext uri="{FF2B5EF4-FFF2-40B4-BE49-F238E27FC236}">
                  <a16:creationId xmlns:a16="http://schemas.microsoft.com/office/drawing/2014/main" id="{412E6701-3AD4-84D5-FB5B-042CCC4EF97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67038" y="3011503"/>
              <a:ext cx="914400" cy="914400"/>
            </a:xfrm>
            <a:prstGeom prst="rect">
              <a:avLst/>
            </a:prstGeom>
          </p:spPr>
        </p:pic>
      </p:grpSp>
      <p:sp>
        <p:nvSpPr>
          <p:cNvPr id="104" name="Chevron 103">
            <a:extLst>
              <a:ext uri="{FF2B5EF4-FFF2-40B4-BE49-F238E27FC236}">
                <a16:creationId xmlns:a16="http://schemas.microsoft.com/office/drawing/2014/main" id="{29123BBE-7BE6-204A-E11E-F969B619019B}"/>
              </a:ext>
            </a:extLst>
          </p:cNvPr>
          <p:cNvSpPr/>
          <p:nvPr/>
        </p:nvSpPr>
        <p:spPr>
          <a:xfrm>
            <a:off x="1607806" y="445533"/>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WORDCLOUD</a:t>
            </a:r>
          </a:p>
        </p:txBody>
      </p:sp>
      <p:sp>
        <p:nvSpPr>
          <p:cNvPr id="103" name="!!title1">
            <a:extLst>
              <a:ext uri="{FF2B5EF4-FFF2-40B4-BE49-F238E27FC236}">
                <a16:creationId xmlns:a16="http://schemas.microsoft.com/office/drawing/2014/main" id="{64EC7ECF-7E2B-4B80-3A7F-3E0D94452924}"/>
              </a:ext>
            </a:extLst>
          </p:cNvPr>
          <p:cNvSpPr/>
          <p:nvPr/>
        </p:nvSpPr>
        <p:spPr>
          <a:xfrm>
            <a:off x="1607806" y="446297"/>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DATA PROCESSING</a:t>
            </a:r>
          </a:p>
        </p:txBody>
      </p:sp>
      <p:pic>
        <p:nvPicPr>
          <p:cNvPr id="4" name="Picture 3" descr="A close-up of a computer code&#10;&#10;Description automatically generated">
            <a:extLst>
              <a:ext uri="{FF2B5EF4-FFF2-40B4-BE49-F238E27FC236}">
                <a16:creationId xmlns:a16="http://schemas.microsoft.com/office/drawing/2014/main" id="{292B678E-C76C-7C60-192A-D62A1EEA357D}"/>
              </a:ext>
            </a:extLst>
          </p:cNvPr>
          <p:cNvPicPr>
            <a:picLocks noChangeAspect="1"/>
          </p:cNvPicPr>
          <p:nvPr/>
        </p:nvPicPr>
        <p:blipFill rotWithShape="1">
          <a:blip r:embed="rId21"/>
          <a:srcRect b="38439"/>
          <a:stretch/>
        </p:blipFill>
        <p:spPr>
          <a:xfrm>
            <a:off x="4565896" y="9443053"/>
            <a:ext cx="4241800" cy="1211837"/>
          </a:xfrm>
          <a:prstGeom prst="rect">
            <a:avLst/>
          </a:prstGeom>
          <a:ln w="12700">
            <a:solidFill>
              <a:schemeClr val="accent6"/>
            </a:solidFill>
          </a:ln>
        </p:spPr>
      </p:pic>
      <p:pic>
        <p:nvPicPr>
          <p:cNvPr id="7" name="Picture 6">
            <a:extLst>
              <a:ext uri="{FF2B5EF4-FFF2-40B4-BE49-F238E27FC236}">
                <a16:creationId xmlns:a16="http://schemas.microsoft.com/office/drawing/2014/main" id="{02CCD454-4FCD-DC05-E061-CFECD06D04A9}"/>
              </a:ext>
            </a:extLst>
          </p:cNvPr>
          <p:cNvPicPr>
            <a:picLocks noChangeAspect="1"/>
          </p:cNvPicPr>
          <p:nvPr/>
        </p:nvPicPr>
        <p:blipFill rotWithShape="1">
          <a:blip r:embed="rId21"/>
          <a:srcRect l="1153" t="62610" r="73289" b="1757"/>
          <a:stretch/>
        </p:blipFill>
        <p:spPr>
          <a:xfrm>
            <a:off x="10855178" y="9347545"/>
            <a:ext cx="1084104" cy="701427"/>
          </a:xfrm>
          <a:prstGeom prst="rect">
            <a:avLst/>
          </a:prstGeom>
          <a:ln w="12700">
            <a:solidFill>
              <a:srgbClr val="F0901E"/>
            </a:solidFill>
          </a:ln>
        </p:spPr>
      </p:pic>
      <p:cxnSp>
        <p:nvCxnSpPr>
          <p:cNvPr id="13" name="Straight Connector 12">
            <a:extLst>
              <a:ext uri="{FF2B5EF4-FFF2-40B4-BE49-F238E27FC236}">
                <a16:creationId xmlns:a16="http://schemas.microsoft.com/office/drawing/2014/main" id="{7800897C-325E-95BE-FA10-6F5B75F9E3C9}"/>
              </a:ext>
            </a:extLst>
          </p:cNvPr>
          <p:cNvCxnSpPr/>
          <p:nvPr/>
        </p:nvCxnSpPr>
        <p:spPr>
          <a:xfrm>
            <a:off x="-891469" y="1653670"/>
            <a:ext cx="0" cy="4572000"/>
          </a:xfrm>
          <a:prstGeom prst="line">
            <a:avLst/>
          </a:prstGeom>
          <a:ln w="12700">
            <a:solidFill>
              <a:schemeClr val="tx1">
                <a:lumMod val="50000"/>
                <a:lumOff val="50000"/>
              </a:schemeClr>
            </a:solidFill>
            <a:prstDash val="lgDashDot"/>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BDB2AFA-10D4-5F7C-168E-FCCF13B35395}"/>
              </a:ext>
            </a:extLst>
          </p:cNvPr>
          <p:cNvSpPr txBox="1"/>
          <p:nvPr/>
        </p:nvSpPr>
        <p:spPr>
          <a:xfrm>
            <a:off x="4661716" y="1365412"/>
            <a:ext cx="2868568" cy="400110"/>
          </a:xfrm>
          <a:prstGeom prst="rect">
            <a:avLst/>
          </a:prstGeom>
          <a:noFill/>
        </p:spPr>
        <p:txBody>
          <a:bodyPr wrap="square" rtlCol="0">
            <a:spAutoFit/>
          </a:bodyPr>
          <a:lstStyle/>
          <a:p>
            <a:pPr algn="ctr"/>
            <a:r>
              <a:rPr lang="en-US" sz="2000" b="1" dirty="0">
                <a:solidFill>
                  <a:schemeClr val="accent6">
                    <a:lumMod val="75000"/>
                  </a:schemeClr>
                </a:solidFill>
                <a:latin typeface="Gurmukhi MN" panose="02020600050405020304" pitchFamily="18" charset="0"/>
                <a:cs typeface="Gurmukhi MN" panose="02020600050405020304" pitchFamily="18" charset="0"/>
              </a:rPr>
              <a:t>IMPROVEMENT</a:t>
            </a:r>
          </a:p>
        </p:txBody>
      </p:sp>
      <p:sp>
        <p:nvSpPr>
          <p:cNvPr id="36" name="TextBox 35">
            <a:extLst>
              <a:ext uri="{FF2B5EF4-FFF2-40B4-BE49-F238E27FC236}">
                <a16:creationId xmlns:a16="http://schemas.microsoft.com/office/drawing/2014/main" id="{17D0E4AE-DB47-83E2-AA04-B7B631F85032}"/>
              </a:ext>
            </a:extLst>
          </p:cNvPr>
          <p:cNvSpPr txBox="1"/>
          <p:nvPr/>
        </p:nvSpPr>
        <p:spPr>
          <a:xfrm>
            <a:off x="-4522737" y="1352632"/>
            <a:ext cx="2868568" cy="400110"/>
          </a:xfrm>
          <a:prstGeom prst="rect">
            <a:avLst/>
          </a:prstGeom>
          <a:noFill/>
        </p:spPr>
        <p:txBody>
          <a:bodyPr wrap="square" rtlCol="0">
            <a:spAutoFit/>
          </a:bodyPr>
          <a:lstStyle/>
          <a:p>
            <a:pPr algn="ctr"/>
            <a:r>
              <a:rPr lang="en-US" sz="2000" b="1" dirty="0">
                <a:solidFill>
                  <a:schemeClr val="accent2">
                    <a:lumMod val="50000"/>
                  </a:schemeClr>
                </a:solidFill>
                <a:latin typeface="Gurmukhi MN" panose="02020600050405020304" pitchFamily="18" charset="0"/>
                <a:cs typeface="Gurmukhi MN" panose="02020600050405020304" pitchFamily="18" charset="0"/>
              </a:rPr>
              <a:t>PREVIOUS</a:t>
            </a:r>
          </a:p>
        </p:txBody>
      </p:sp>
      <p:sp>
        <p:nvSpPr>
          <p:cNvPr id="37" name="TextBox 36">
            <a:extLst>
              <a:ext uri="{FF2B5EF4-FFF2-40B4-BE49-F238E27FC236}">
                <a16:creationId xmlns:a16="http://schemas.microsoft.com/office/drawing/2014/main" id="{F6871705-EC3F-0AD6-15FF-56C24FEAA20C}"/>
              </a:ext>
            </a:extLst>
          </p:cNvPr>
          <p:cNvSpPr txBox="1"/>
          <p:nvPr/>
        </p:nvSpPr>
        <p:spPr>
          <a:xfrm>
            <a:off x="140400" y="9571089"/>
            <a:ext cx="3853304" cy="584775"/>
          </a:xfrm>
          <a:prstGeom prst="rect">
            <a:avLst/>
          </a:prstGeom>
          <a:noFill/>
        </p:spPr>
        <p:txBody>
          <a:bodyPr wrap="square" rtlCol="0">
            <a:spAutoFit/>
          </a:bodyPr>
          <a:lstStyle/>
          <a:p>
            <a:pPr algn="ctr"/>
            <a:r>
              <a:rPr lang="en-US" sz="1600" dirty="0">
                <a:latin typeface="Courier New" panose="02070309020205020404" pitchFamily="49" charset="0"/>
                <a:cs typeface="Courier New" panose="02070309020205020404" pitchFamily="49" charset="0"/>
              </a:rPr>
              <a:t>Forget to check the duplicates</a:t>
            </a:r>
            <a:endParaRPr lang="en-US" sz="1600" b="0" i="0" u="none" strike="noStrike" dirty="0">
              <a:solidFill>
                <a:srgbClr val="000000"/>
              </a:solidFill>
              <a:effectLst/>
              <a:latin typeface="Courier New" panose="02070309020205020404" pitchFamily="49" charset="0"/>
            </a:endParaRPr>
          </a:p>
          <a:p>
            <a:pPr algn="ctr"/>
            <a:endParaRPr lang="en-US" sz="1600" dirty="0">
              <a:latin typeface="Gurmukhi MN" panose="02020600050405020304" pitchFamily="18" charset="0"/>
              <a:cs typeface="Gurmukhi MN" panose="02020600050405020304" pitchFamily="18" charset="0"/>
            </a:endParaRPr>
          </a:p>
        </p:txBody>
      </p:sp>
      <p:sp>
        <p:nvSpPr>
          <p:cNvPr id="38" name="TextBox 37">
            <a:extLst>
              <a:ext uri="{FF2B5EF4-FFF2-40B4-BE49-F238E27FC236}">
                <a16:creationId xmlns:a16="http://schemas.microsoft.com/office/drawing/2014/main" id="{2FD76558-2814-928F-4633-70A01AB3730B}"/>
              </a:ext>
            </a:extLst>
          </p:cNvPr>
          <p:cNvSpPr txBox="1"/>
          <p:nvPr/>
        </p:nvSpPr>
        <p:spPr>
          <a:xfrm>
            <a:off x="4565896" y="9076953"/>
            <a:ext cx="3853304" cy="338554"/>
          </a:xfrm>
          <a:prstGeom prst="rect">
            <a:avLst/>
          </a:prstGeom>
          <a:noFill/>
        </p:spPr>
        <p:txBody>
          <a:bodyPr wrap="square" rtlCol="0">
            <a:spAutoFit/>
          </a:bodyPr>
          <a:lstStyle/>
          <a:p>
            <a:r>
              <a:rPr lang="en-US" sz="1600" b="1" u="sng" dirty="0">
                <a:latin typeface="Courier New" panose="02070309020205020404" pitchFamily="49" charset="0"/>
                <a:cs typeface="Courier New" panose="02070309020205020404" pitchFamily="49" charset="0"/>
              </a:rPr>
              <a:t>CHECK DUPLICATE</a:t>
            </a:r>
            <a:endParaRPr lang="en-US" sz="1600" b="1" u="sng" dirty="0">
              <a:latin typeface="Gurmukhi MN" panose="02020600050405020304" pitchFamily="18" charset="0"/>
              <a:cs typeface="Gurmukhi MN" panose="02020600050405020304" pitchFamily="18" charset="0"/>
            </a:endParaRPr>
          </a:p>
        </p:txBody>
      </p:sp>
      <p:sp>
        <p:nvSpPr>
          <p:cNvPr id="39" name="TextBox 38">
            <a:extLst>
              <a:ext uri="{FF2B5EF4-FFF2-40B4-BE49-F238E27FC236}">
                <a16:creationId xmlns:a16="http://schemas.microsoft.com/office/drawing/2014/main" id="{CED5A28B-C168-7FB4-E01F-C1402B5092FB}"/>
              </a:ext>
            </a:extLst>
          </p:cNvPr>
          <p:cNvSpPr txBox="1"/>
          <p:nvPr/>
        </p:nvSpPr>
        <p:spPr>
          <a:xfrm>
            <a:off x="4565896" y="10740089"/>
            <a:ext cx="3853304" cy="338554"/>
          </a:xfrm>
          <a:prstGeom prst="rect">
            <a:avLst/>
          </a:prstGeom>
          <a:noFill/>
        </p:spPr>
        <p:txBody>
          <a:bodyPr wrap="square" rtlCol="0">
            <a:spAutoFit/>
          </a:bodyPr>
          <a:lstStyle/>
          <a:p>
            <a:r>
              <a:rPr lang="en-US" sz="1600" b="1" u="sng" dirty="0">
                <a:latin typeface="Courier New" panose="02070309020205020404" pitchFamily="49" charset="0"/>
                <a:cs typeface="Courier New" panose="02070309020205020404" pitchFamily="49" charset="0"/>
              </a:rPr>
              <a:t>REVIEW LABEL</a:t>
            </a:r>
            <a:endParaRPr lang="en-US" sz="1600" b="1" u="sng" dirty="0">
              <a:latin typeface="Gurmukhi MN" panose="02020600050405020304" pitchFamily="18" charset="0"/>
              <a:cs typeface="Gurmukhi MN" panose="02020600050405020304" pitchFamily="18" charset="0"/>
            </a:endParaRPr>
          </a:p>
        </p:txBody>
      </p:sp>
      <p:pic>
        <p:nvPicPr>
          <p:cNvPr id="41" name="Picture 40" descr="A green and orange pie chart&#10;&#10;Description automatically generated">
            <a:extLst>
              <a:ext uri="{FF2B5EF4-FFF2-40B4-BE49-F238E27FC236}">
                <a16:creationId xmlns:a16="http://schemas.microsoft.com/office/drawing/2014/main" id="{361221BA-AD80-9EF6-A033-A7F4348E65A0}"/>
              </a:ext>
            </a:extLst>
          </p:cNvPr>
          <p:cNvPicPr>
            <a:picLocks noChangeAspect="1"/>
          </p:cNvPicPr>
          <p:nvPr/>
        </p:nvPicPr>
        <p:blipFill>
          <a:blip r:embed="rId22">
            <a:extLst>
              <a:ext uri="{BEBA8EAE-BF5A-486C-A8C5-ECC9F3942E4B}">
                <a14:imgProps xmlns:a14="http://schemas.microsoft.com/office/drawing/2010/main">
                  <a14:imgLayer r:embed="rId23">
                    <a14:imgEffect>
                      <a14:colorTemperature colorTemp="1500"/>
                    </a14:imgEffect>
                    <a14:imgEffect>
                      <a14:saturation sat="0"/>
                    </a14:imgEffect>
                  </a14:imgLayer>
                </a14:imgProps>
              </a:ext>
            </a:extLst>
          </a:blip>
          <a:stretch>
            <a:fillRect/>
          </a:stretch>
        </p:blipFill>
        <p:spPr>
          <a:xfrm>
            <a:off x="452374" y="11793736"/>
            <a:ext cx="3055100" cy="2459415"/>
          </a:xfrm>
          <a:prstGeom prst="rect">
            <a:avLst/>
          </a:prstGeom>
        </p:spPr>
      </p:pic>
      <p:sp>
        <p:nvSpPr>
          <p:cNvPr id="42" name="TextBox 41">
            <a:extLst>
              <a:ext uri="{FF2B5EF4-FFF2-40B4-BE49-F238E27FC236}">
                <a16:creationId xmlns:a16="http://schemas.microsoft.com/office/drawing/2014/main" id="{84C2D9DD-B380-7D21-41AE-917297537D14}"/>
              </a:ext>
            </a:extLst>
          </p:cNvPr>
          <p:cNvSpPr txBox="1"/>
          <p:nvPr/>
        </p:nvSpPr>
        <p:spPr>
          <a:xfrm>
            <a:off x="140400" y="9076953"/>
            <a:ext cx="3853304" cy="338554"/>
          </a:xfrm>
          <a:prstGeom prst="rect">
            <a:avLst/>
          </a:prstGeom>
          <a:noFill/>
        </p:spPr>
        <p:txBody>
          <a:bodyPr wrap="square" rtlCol="0">
            <a:spAutoFit/>
          </a:bodyPr>
          <a:lstStyle/>
          <a:p>
            <a:r>
              <a:rPr lang="en-US" sz="1600" b="1" u="sng" dirty="0">
                <a:latin typeface="Courier New" panose="02070309020205020404" pitchFamily="49" charset="0"/>
                <a:cs typeface="Courier New" panose="02070309020205020404" pitchFamily="49" charset="0"/>
              </a:rPr>
              <a:t>CHECK DUPLICATE</a:t>
            </a:r>
            <a:endParaRPr lang="en-US" sz="1600" b="1" u="sng" dirty="0">
              <a:latin typeface="Gurmukhi MN" panose="02020600050405020304" pitchFamily="18" charset="0"/>
              <a:cs typeface="Gurmukhi MN" panose="02020600050405020304" pitchFamily="18" charset="0"/>
            </a:endParaRPr>
          </a:p>
        </p:txBody>
      </p:sp>
      <p:sp>
        <p:nvSpPr>
          <p:cNvPr id="43" name="TextBox 42">
            <a:extLst>
              <a:ext uri="{FF2B5EF4-FFF2-40B4-BE49-F238E27FC236}">
                <a16:creationId xmlns:a16="http://schemas.microsoft.com/office/drawing/2014/main" id="{F31C37B8-E901-0374-BD52-F0056F1C39E6}"/>
              </a:ext>
            </a:extLst>
          </p:cNvPr>
          <p:cNvSpPr txBox="1"/>
          <p:nvPr/>
        </p:nvSpPr>
        <p:spPr>
          <a:xfrm>
            <a:off x="110521" y="10739468"/>
            <a:ext cx="3853304" cy="338554"/>
          </a:xfrm>
          <a:prstGeom prst="rect">
            <a:avLst/>
          </a:prstGeom>
          <a:noFill/>
        </p:spPr>
        <p:txBody>
          <a:bodyPr wrap="square" rtlCol="0">
            <a:spAutoFit/>
          </a:bodyPr>
          <a:lstStyle/>
          <a:p>
            <a:r>
              <a:rPr lang="en-US" sz="1600" b="1" u="sng" dirty="0">
                <a:latin typeface="Courier New" panose="02070309020205020404" pitchFamily="49" charset="0"/>
                <a:cs typeface="Courier New" panose="02070309020205020404" pitchFamily="49" charset="0"/>
              </a:rPr>
              <a:t>REVIEW LABEL</a:t>
            </a:r>
            <a:endParaRPr lang="en-US" sz="1600" b="1" u="sng" dirty="0">
              <a:latin typeface="Gurmukhi MN" panose="02020600050405020304" pitchFamily="18" charset="0"/>
              <a:cs typeface="Gurmukhi MN" panose="02020600050405020304" pitchFamily="18" charset="0"/>
            </a:endParaRPr>
          </a:p>
        </p:txBody>
      </p:sp>
      <p:sp>
        <p:nvSpPr>
          <p:cNvPr id="44" name="TextBox 43">
            <a:extLst>
              <a:ext uri="{FF2B5EF4-FFF2-40B4-BE49-F238E27FC236}">
                <a16:creationId xmlns:a16="http://schemas.microsoft.com/office/drawing/2014/main" id="{CF0941BB-FD0C-EF59-7222-64E7A5595EB2}"/>
              </a:ext>
            </a:extLst>
          </p:cNvPr>
          <p:cNvSpPr txBox="1"/>
          <p:nvPr/>
        </p:nvSpPr>
        <p:spPr>
          <a:xfrm>
            <a:off x="0" y="11030644"/>
            <a:ext cx="4385379" cy="584775"/>
          </a:xfrm>
          <a:prstGeom prst="rect">
            <a:avLst/>
          </a:prstGeom>
          <a:noFill/>
        </p:spPr>
        <p:txBody>
          <a:bodyPr wrap="square" rtlCol="0">
            <a:spAutoFit/>
          </a:bodyPr>
          <a:lstStyle/>
          <a:p>
            <a:r>
              <a:rPr lang="en-US" sz="1600" spc="-150" dirty="0">
                <a:latin typeface="Courier New" panose="02070309020205020404" pitchFamily="49" charset="0"/>
                <a:cs typeface="Courier New" panose="02070309020205020404" pitchFamily="49" charset="0"/>
              </a:rPr>
              <a:t>Label 1 (‘Positive’) for rating 5 stars, and label 0 (’Negative’) for otherwise</a:t>
            </a:r>
            <a:endParaRPr lang="en-US" sz="1600" spc="-150" dirty="0">
              <a:latin typeface="Gurmukhi MN" panose="02020600050405020304" pitchFamily="18" charset="0"/>
              <a:cs typeface="Gurmukhi MN" panose="02020600050405020304" pitchFamily="18" charset="0"/>
            </a:endParaRPr>
          </a:p>
        </p:txBody>
      </p:sp>
      <p:sp>
        <p:nvSpPr>
          <p:cNvPr id="2" name="TextBox 1">
            <a:extLst>
              <a:ext uri="{FF2B5EF4-FFF2-40B4-BE49-F238E27FC236}">
                <a16:creationId xmlns:a16="http://schemas.microsoft.com/office/drawing/2014/main" id="{6506D317-F58B-5E0D-D4C8-E618C4337051}"/>
              </a:ext>
            </a:extLst>
          </p:cNvPr>
          <p:cNvSpPr txBox="1"/>
          <p:nvPr/>
        </p:nvSpPr>
        <p:spPr>
          <a:xfrm>
            <a:off x="4385380" y="11041551"/>
            <a:ext cx="5468300" cy="584775"/>
          </a:xfrm>
          <a:prstGeom prst="rect">
            <a:avLst/>
          </a:prstGeom>
          <a:noFill/>
        </p:spPr>
        <p:txBody>
          <a:bodyPr wrap="square" rtlCol="0">
            <a:spAutoFit/>
          </a:bodyPr>
          <a:lstStyle/>
          <a:p>
            <a:r>
              <a:rPr lang="en-US" sz="1600" spc="-150" dirty="0">
                <a:latin typeface="Courier New" panose="02070309020205020404" pitchFamily="49" charset="0"/>
                <a:cs typeface="Courier New" panose="02070309020205020404" pitchFamily="49" charset="0"/>
              </a:rPr>
              <a:t>Label 1 (‘Positive’) for rating 3 stars and above, </a:t>
            </a:r>
          </a:p>
          <a:p>
            <a:r>
              <a:rPr lang="en-US" sz="1600" spc="-150" dirty="0">
                <a:latin typeface="Courier New" panose="02070309020205020404" pitchFamily="49" charset="0"/>
                <a:cs typeface="Courier New" panose="02070309020205020404" pitchFamily="49" charset="0"/>
              </a:rPr>
              <a:t>and label 0 (’Negative’) for otherwise</a:t>
            </a:r>
            <a:endParaRPr lang="en-US" sz="1600" spc="-150" dirty="0">
              <a:latin typeface="Gurmukhi MN" panose="02020600050405020304" pitchFamily="18" charset="0"/>
              <a:cs typeface="Gurmukhi MN" panose="02020600050405020304" pitchFamily="18" charset="0"/>
            </a:endParaRPr>
          </a:p>
        </p:txBody>
      </p:sp>
      <p:pic>
        <p:nvPicPr>
          <p:cNvPr id="9" name="Picture 8" descr="A pie chart with a green and orange circle&#10;&#10;Description automatically generated">
            <a:extLst>
              <a:ext uri="{FF2B5EF4-FFF2-40B4-BE49-F238E27FC236}">
                <a16:creationId xmlns:a16="http://schemas.microsoft.com/office/drawing/2014/main" id="{86B7BD6A-7717-19A4-2575-A9C0A305D492}"/>
              </a:ext>
            </a:extLst>
          </p:cNvPr>
          <p:cNvPicPr>
            <a:picLocks noChangeAspect="1"/>
          </p:cNvPicPr>
          <p:nvPr/>
        </p:nvPicPr>
        <p:blipFill>
          <a:blip r:embed="rId24"/>
          <a:stretch>
            <a:fillRect/>
          </a:stretch>
        </p:blipFill>
        <p:spPr>
          <a:xfrm>
            <a:off x="6013987" y="11694849"/>
            <a:ext cx="2312373" cy="2455406"/>
          </a:xfrm>
          <a:prstGeom prst="rect">
            <a:avLst/>
          </a:prstGeom>
        </p:spPr>
      </p:pic>
      <p:sp>
        <p:nvSpPr>
          <p:cNvPr id="8" name="TextBox 7">
            <a:extLst>
              <a:ext uri="{FF2B5EF4-FFF2-40B4-BE49-F238E27FC236}">
                <a16:creationId xmlns:a16="http://schemas.microsoft.com/office/drawing/2014/main" id="{F0523C9A-DA01-EACD-9544-F94337356A87}"/>
              </a:ext>
            </a:extLst>
          </p:cNvPr>
          <p:cNvSpPr txBox="1"/>
          <p:nvPr/>
        </p:nvSpPr>
        <p:spPr>
          <a:xfrm>
            <a:off x="140399" y="1801500"/>
            <a:ext cx="5330497" cy="338554"/>
          </a:xfrm>
          <a:prstGeom prst="rect">
            <a:avLst/>
          </a:prstGeom>
          <a:noFill/>
        </p:spPr>
        <p:txBody>
          <a:bodyPr wrap="square" rtlCol="0">
            <a:spAutoFit/>
          </a:bodyPr>
          <a:lstStyle/>
          <a:p>
            <a:r>
              <a:rPr lang="en-US" sz="1600" b="1" u="sng" dirty="0">
                <a:latin typeface="Courier New" panose="02070309020205020404" pitchFamily="49" charset="0"/>
                <a:cs typeface="Courier New" panose="02070309020205020404" pitchFamily="49" charset="0"/>
              </a:rPr>
              <a:t>DATA CLEANING AND MODIFY THE STOPWORDS</a:t>
            </a:r>
            <a:endParaRPr lang="en-US" sz="1600" b="1" u="sng" dirty="0">
              <a:latin typeface="Gurmukhi MN" panose="02020600050405020304" pitchFamily="18" charset="0"/>
              <a:cs typeface="Gurmukhi MN" panose="02020600050405020304" pitchFamily="18" charset="0"/>
            </a:endParaRPr>
          </a:p>
        </p:txBody>
      </p:sp>
      <p:pic>
        <p:nvPicPr>
          <p:cNvPr id="12" name="Picture 11" descr="A screenshot of a computer&#10;&#10;Description automatically generated">
            <a:extLst>
              <a:ext uri="{FF2B5EF4-FFF2-40B4-BE49-F238E27FC236}">
                <a16:creationId xmlns:a16="http://schemas.microsoft.com/office/drawing/2014/main" id="{9E6C32D8-8CD3-E540-89FE-E190C9FC8E3B}"/>
              </a:ext>
            </a:extLst>
          </p:cNvPr>
          <p:cNvPicPr>
            <a:picLocks noChangeAspect="1"/>
          </p:cNvPicPr>
          <p:nvPr/>
        </p:nvPicPr>
        <p:blipFill rotWithShape="1">
          <a:blip r:embed="rId25"/>
          <a:srcRect r="36262" b="76667"/>
          <a:stretch/>
        </p:blipFill>
        <p:spPr>
          <a:xfrm>
            <a:off x="797159" y="2381542"/>
            <a:ext cx="6145406" cy="776987"/>
          </a:xfrm>
          <a:prstGeom prst="rect">
            <a:avLst/>
          </a:prstGeom>
          <a:ln w="12700">
            <a:solidFill>
              <a:schemeClr val="accent6">
                <a:lumMod val="75000"/>
              </a:schemeClr>
            </a:solidFill>
          </a:ln>
        </p:spPr>
      </p:pic>
      <p:pic>
        <p:nvPicPr>
          <p:cNvPr id="40" name="Picture 39" descr="A screenshot of a computer&#10;&#10;Description automatically generated">
            <a:extLst>
              <a:ext uri="{FF2B5EF4-FFF2-40B4-BE49-F238E27FC236}">
                <a16:creationId xmlns:a16="http://schemas.microsoft.com/office/drawing/2014/main" id="{50929215-8FDD-41E2-ED12-DBEF642D5ED3}"/>
              </a:ext>
            </a:extLst>
          </p:cNvPr>
          <p:cNvPicPr>
            <a:picLocks noChangeAspect="1"/>
          </p:cNvPicPr>
          <p:nvPr/>
        </p:nvPicPr>
        <p:blipFill rotWithShape="1">
          <a:blip r:embed="rId25"/>
          <a:srcRect l="250" t="28286" r="1899" b="1725"/>
          <a:stretch/>
        </p:blipFill>
        <p:spPr>
          <a:xfrm>
            <a:off x="780478" y="4018618"/>
            <a:ext cx="10074689" cy="2488777"/>
          </a:xfrm>
          <a:prstGeom prst="rect">
            <a:avLst/>
          </a:prstGeom>
          <a:ln w="12700">
            <a:solidFill>
              <a:srgbClr val="F0901E"/>
            </a:solidFill>
          </a:ln>
        </p:spPr>
      </p:pic>
      <p:sp>
        <p:nvSpPr>
          <p:cNvPr id="45" name="TextBox 44">
            <a:extLst>
              <a:ext uri="{FF2B5EF4-FFF2-40B4-BE49-F238E27FC236}">
                <a16:creationId xmlns:a16="http://schemas.microsoft.com/office/drawing/2014/main" id="{726FDEC2-1071-403B-3D10-185980DE56C2}"/>
              </a:ext>
            </a:extLst>
          </p:cNvPr>
          <p:cNvSpPr txBox="1"/>
          <p:nvPr/>
        </p:nvSpPr>
        <p:spPr>
          <a:xfrm>
            <a:off x="7950631" y="5682333"/>
            <a:ext cx="298239" cy="228600"/>
          </a:xfrm>
          <a:prstGeom prst="rect">
            <a:avLst/>
          </a:prstGeom>
          <a:noFill/>
          <a:ln w="25400">
            <a:solidFill>
              <a:srgbClr val="FF0000"/>
            </a:solidFill>
          </a:ln>
        </p:spPr>
        <p:txBody>
          <a:bodyPr wrap="square" rtlCol="0">
            <a:spAutoFit/>
          </a:bodyPr>
          <a:lstStyle/>
          <a:p>
            <a:r>
              <a:rPr lang="en-US" dirty="0"/>
              <a:t> </a:t>
            </a:r>
          </a:p>
        </p:txBody>
      </p:sp>
    </p:spTree>
    <p:extLst>
      <p:ext uri="{BB962C8B-B14F-4D97-AF65-F5344CB8AC3E}">
        <p14:creationId xmlns:p14="http://schemas.microsoft.com/office/powerpoint/2010/main" val="402516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repeatCount="indefinite" fill="hold" nodeType="clickEffect">
                                  <p:stCondLst>
                                    <p:cond delay="0"/>
                                  </p:stCondLst>
                                  <p:endCondLst>
                                    <p:cond evt="onNext" delay="0">
                                      <p:tgtEl>
                                        <p:sldTgt/>
                                      </p:tgtEl>
                                    </p:cond>
                                  </p:end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par>
                                <p:cTn id="11" presetID="23" presetClass="entr" presetSubtype="16" repeatCount="indefinite" fill="hold" nodeType="withEffect">
                                  <p:stCondLst>
                                    <p:cond delay="0"/>
                                  </p:stCondLst>
                                  <p:endCondLst>
                                    <p:cond evt="onNext" delay="0">
                                      <p:tgtEl>
                                        <p:sldTgt/>
                                      </p:tgtEl>
                                    </p:cond>
                                  </p:endCondLst>
                                  <p:childTnLst>
                                    <p:set>
                                      <p:cBhvr>
                                        <p:cTn id="12" dur="1" fill="hold">
                                          <p:stCondLst>
                                            <p:cond delay="0"/>
                                          </p:stCondLst>
                                        </p:cTn>
                                        <p:tgtEl>
                                          <p:spTgt spid="16"/>
                                        </p:tgtEl>
                                        <p:attrNameLst>
                                          <p:attrName>style.visibility</p:attrName>
                                        </p:attrNameLst>
                                      </p:cBhvr>
                                      <p:to>
                                        <p:strVal val="visible"/>
                                      </p:to>
                                    </p:set>
                                    <p:anim calcmode="lin" valueType="num">
                                      <p:cBhvr>
                                        <p:cTn id="13" dur="1250" fill="hold"/>
                                        <p:tgtEl>
                                          <p:spTgt spid="16"/>
                                        </p:tgtEl>
                                        <p:attrNameLst>
                                          <p:attrName>ppt_w</p:attrName>
                                        </p:attrNameLst>
                                      </p:cBhvr>
                                      <p:tavLst>
                                        <p:tav tm="0">
                                          <p:val>
                                            <p:fltVal val="0"/>
                                          </p:val>
                                        </p:tav>
                                        <p:tav tm="100000">
                                          <p:val>
                                            <p:strVal val="#ppt_w"/>
                                          </p:val>
                                        </p:tav>
                                      </p:tavLst>
                                    </p:anim>
                                    <p:anim calcmode="lin" valueType="num">
                                      <p:cBhvr>
                                        <p:cTn id="14" dur="1250" fill="hold"/>
                                        <p:tgtEl>
                                          <p:spTgt spid="16"/>
                                        </p:tgtEl>
                                        <p:attrNameLst>
                                          <p:attrName>ppt_h</p:attrName>
                                        </p:attrNameLst>
                                      </p:cBhvr>
                                      <p:tavLst>
                                        <p:tav tm="0">
                                          <p:val>
                                            <p:fltVal val="0"/>
                                          </p:val>
                                        </p:tav>
                                        <p:tav tm="100000">
                                          <p:val>
                                            <p:strVal val="#ppt_h"/>
                                          </p:val>
                                        </p:tav>
                                      </p:tavLst>
                                    </p:anim>
                                  </p:childTnLst>
                                </p:cTn>
                              </p:par>
                              <p:par>
                                <p:cTn id="15" presetID="23" presetClass="entr" presetSubtype="16" repeatCount="indefinite" fill="hold" nodeType="withEffect">
                                  <p:stCondLst>
                                    <p:cond delay="0"/>
                                  </p:stCondLst>
                                  <p:endCondLst>
                                    <p:cond evt="onNext" delay="0">
                                      <p:tgtEl>
                                        <p:sldTgt/>
                                      </p:tgtEl>
                                    </p:cond>
                                  </p:endCondLst>
                                  <p:childTnLst>
                                    <p:set>
                                      <p:cBhvr>
                                        <p:cTn id="16" dur="1" fill="hold">
                                          <p:stCondLst>
                                            <p:cond delay="0"/>
                                          </p:stCondLst>
                                        </p:cTn>
                                        <p:tgtEl>
                                          <p:spTgt spid="21"/>
                                        </p:tgtEl>
                                        <p:attrNameLst>
                                          <p:attrName>style.visibility</p:attrName>
                                        </p:attrNameLst>
                                      </p:cBhvr>
                                      <p:to>
                                        <p:strVal val="visible"/>
                                      </p:to>
                                    </p:set>
                                    <p:anim calcmode="lin" valueType="num">
                                      <p:cBhvr>
                                        <p:cTn id="17" dur="2000" fill="hold"/>
                                        <p:tgtEl>
                                          <p:spTgt spid="21"/>
                                        </p:tgtEl>
                                        <p:attrNameLst>
                                          <p:attrName>ppt_w</p:attrName>
                                        </p:attrNameLst>
                                      </p:cBhvr>
                                      <p:tavLst>
                                        <p:tav tm="0">
                                          <p:val>
                                            <p:fltVal val="0"/>
                                          </p:val>
                                        </p:tav>
                                        <p:tav tm="100000">
                                          <p:val>
                                            <p:strVal val="#ppt_w"/>
                                          </p:val>
                                        </p:tav>
                                      </p:tavLst>
                                    </p:anim>
                                    <p:anim calcmode="lin" valueType="num">
                                      <p:cBhvr>
                                        <p:cTn id="18" dur="2000" fill="hold"/>
                                        <p:tgtEl>
                                          <p:spTgt spid="21"/>
                                        </p:tgtEl>
                                        <p:attrNameLst>
                                          <p:attrName>ppt_h</p:attrName>
                                        </p:attrNameLst>
                                      </p:cBhvr>
                                      <p:tavLst>
                                        <p:tav tm="0">
                                          <p:val>
                                            <p:fltVal val="0"/>
                                          </p:val>
                                        </p:tav>
                                        <p:tav tm="100000">
                                          <p:val>
                                            <p:strVal val="#ppt_h"/>
                                          </p:val>
                                        </p:tav>
                                      </p:tavLst>
                                    </p:anim>
                                  </p:childTnLst>
                                </p:cTn>
                              </p:par>
                              <p:par>
                                <p:cTn id="19" presetID="23" presetClass="entr" presetSubtype="16" repeatCount="indefinite" fill="hold" nodeType="withEffect">
                                  <p:stCondLst>
                                    <p:cond delay="0"/>
                                  </p:stCondLst>
                                  <p:endCondLst>
                                    <p:cond evt="onNext" delay="0">
                                      <p:tgtEl>
                                        <p:sldTgt/>
                                      </p:tgtEl>
                                    </p:cond>
                                  </p:endCondLst>
                                  <p:childTnLst>
                                    <p:set>
                                      <p:cBhvr>
                                        <p:cTn id="20" dur="1" fill="hold">
                                          <p:stCondLst>
                                            <p:cond delay="0"/>
                                          </p:stCondLst>
                                        </p:cTn>
                                        <p:tgtEl>
                                          <p:spTgt spid="18"/>
                                        </p:tgtEl>
                                        <p:attrNameLst>
                                          <p:attrName>style.visibility</p:attrName>
                                        </p:attrNameLst>
                                      </p:cBhvr>
                                      <p:to>
                                        <p:strVal val="visible"/>
                                      </p:to>
                                    </p:set>
                                    <p:anim calcmode="lin" valueType="num">
                                      <p:cBhvr>
                                        <p:cTn id="21" dur="3000" fill="hold"/>
                                        <p:tgtEl>
                                          <p:spTgt spid="18"/>
                                        </p:tgtEl>
                                        <p:attrNameLst>
                                          <p:attrName>ppt_w</p:attrName>
                                        </p:attrNameLst>
                                      </p:cBhvr>
                                      <p:tavLst>
                                        <p:tav tm="0">
                                          <p:val>
                                            <p:fltVal val="0"/>
                                          </p:val>
                                        </p:tav>
                                        <p:tav tm="100000">
                                          <p:val>
                                            <p:strVal val="#ppt_w"/>
                                          </p:val>
                                        </p:tav>
                                      </p:tavLst>
                                    </p:anim>
                                    <p:anim calcmode="lin" valueType="num">
                                      <p:cBhvr>
                                        <p:cTn id="22" dur="3000" fill="hold"/>
                                        <p:tgtEl>
                                          <p:spTgt spid="18"/>
                                        </p:tgtEl>
                                        <p:attrNameLst>
                                          <p:attrName>ppt_h</p:attrName>
                                        </p:attrNameLst>
                                      </p:cBhvr>
                                      <p:tavLst>
                                        <p:tav tm="0">
                                          <p:val>
                                            <p:fltVal val="0"/>
                                          </p:val>
                                        </p:tav>
                                        <p:tav tm="100000">
                                          <p:val>
                                            <p:strVal val="#ppt_h"/>
                                          </p:val>
                                        </p:tav>
                                      </p:tavLst>
                                    </p:anim>
                                  </p:childTnLst>
                                </p:cTn>
                              </p:par>
                              <p:par>
                                <p:cTn id="23" presetID="23" presetClass="entr" presetSubtype="16" repeatCount="indefinite" nodeType="withEffect">
                                  <p:stCondLst>
                                    <p:cond delay="0"/>
                                  </p:stCondLst>
                                  <p:endCondLst>
                                    <p:cond evt="onNext" delay="0">
                                      <p:tgtEl>
                                        <p:sldTgt/>
                                      </p:tgtEl>
                                    </p:cond>
                                  </p:endCondLst>
                                  <p:childTnLst>
                                    <p:set>
                                      <p:cBhvr>
                                        <p:cTn id="24" dur="1" fill="hold">
                                          <p:stCondLst>
                                            <p:cond delay="0"/>
                                          </p:stCondLst>
                                        </p:cTn>
                                        <p:tgtEl>
                                          <p:spTgt spid="20"/>
                                        </p:tgtEl>
                                        <p:attrNameLst>
                                          <p:attrName>style.visibility</p:attrName>
                                        </p:attrNameLst>
                                      </p:cBhvr>
                                      <p:to>
                                        <p:strVal val="visible"/>
                                      </p:to>
                                    </p:set>
                                    <p:anim calcmode="lin" valueType="num">
                                      <p:cBhvr>
                                        <p:cTn id="25" dur="3000" fill="hold"/>
                                        <p:tgtEl>
                                          <p:spTgt spid="20"/>
                                        </p:tgtEl>
                                        <p:attrNameLst>
                                          <p:attrName>ppt_w</p:attrName>
                                        </p:attrNameLst>
                                      </p:cBhvr>
                                      <p:tavLst>
                                        <p:tav tm="0">
                                          <p:val>
                                            <p:fltVal val="0"/>
                                          </p:val>
                                        </p:tav>
                                        <p:tav tm="100000">
                                          <p:val>
                                            <p:strVal val="#ppt_w"/>
                                          </p:val>
                                        </p:tav>
                                      </p:tavLst>
                                    </p:anim>
                                    <p:anim calcmode="lin" valueType="num">
                                      <p:cBhvr>
                                        <p:cTn id="26" dur="3000" fill="hold"/>
                                        <p:tgtEl>
                                          <p:spTgt spid="20"/>
                                        </p:tgtEl>
                                        <p:attrNameLst>
                                          <p:attrName>ppt_h</p:attrName>
                                        </p:attrNameLst>
                                      </p:cBhvr>
                                      <p:tavLst>
                                        <p:tav tm="0">
                                          <p:val>
                                            <p:fltVal val="0"/>
                                          </p:val>
                                        </p:tav>
                                        <p:tav tm="100000">
                                          <p:val>
                                            <p:strVal val="#ppt_h"/>
                                          </p:val>
                                        </p:tav>
                                      </p:tavLst>
                                    </p:anim>
                                  </p:childTnLst>
                                </p:cTn>
                              </p:par>
                              <p:par>
                                <p:cTn id="27" presetID="23" presetClass="entr" presetSubtype="16" repeatCount="indefinite" fill="hold" nodeType="withEffect">
                                  <p:stCondLst>
                                    <p:cond delay="500"/>
                                  </p:stCondLst>
                                  <p:endCondLst>
                                    <p:cond evt="onNext" delay="0">
                                      <p:tgtEl>
                                        <p:sldTgt/>
                                      </p:tgtEl>
                                    </p:cond>
                                  </p:endCondLst>
                                  <p:childTnLst>
                                    <p:set>
                                      <p:cBhvr>
                                        <p:cTn id="28" dur="1" fill="hold">
                                          <p:stCondLst>
                                            <p:cond delay="0"/>
                                          </p:stCondLst>
                                        </p:cTn>
                                        <p:tgtEl>
                                          <p:spTgt spid="14"/>
                                        </p:tgtEl>
                                        <p:attrNameLst>
                                          <p:attrName>style.visibility</p:attrName>
                                        </p:attrNameLst>
                                      </p:cBhvr>
                                      <p:to>
                                        <p:strVal val="visible"/>
                                      </p:to>
                                    </p:set>
                                    <p:anim calcmode="lin" valueType="num">
                                      <p:cBhvr>
                                        <p:cTn id="29" dur="2000" fill="hold"/>
                                        <p:tgtEl>
                                          <p:spTgt spid="14"/>
                                        </p:tgtEl>
                                        <p:attrNameLst>
                                          <p:attrName>ppt_w</p:attrName>
                                        </p:attrNameLst>
                                      </p:cBhvr>
                                      <p:tavLst>
                                        <p:tav tm="0">
                                          <p:val>
                                            <p:fltVal val="0"/>
                                          </p:val>
                                        </p:tav>
                                        <p:tav tm="100000">
                                          <p:val>
                                            <p:strVal val="#ppt_w"/>
                                          </p:val>
                                        </p:tav>
                                      </p:tavLst>
                                    </p:anim>
                                    <p:anim calcmode="lin" valueType="num">
                                      <p:cBhvr>
                                        <p:cTn id="30" dur="2000" fill="hold"/>
                                        <p:tgtEl>
                                          <p:spTgt spid="14"/>
                                        </p:tgtEl>
                                        <p:attrNameLst>
                                          <p:attrName>ppt_h</p:attrName>
                                        </p:attrNameLst>
                                      </p:cBhvr>
                                      <p:tavLst>
                                        <p:tav tm="0">
                                          <p:val>
                                            <p:fltVal val="0"/>
                                          </p:val>
                                        </p:tav>
                                        <p:tav tm="100000">
                                          <p:val>
                                            <p:strVal val="#ppt_h"/>
                                          </p:val>
                                        </p:tav>
                                      </p:tavLst>
                                    </p:anim>
                                  </p:childTnLst>
                                </p:cTn>
                              </p:par>
                              <p:par>
                                <p:cTn id="31" presetID="23" presetClass="entr" presetSubtype="16" repeatCount="indefinite" fill="hold" nodeType="withEffect">
                                  <p:stCondLst>
                                    <p:cond delay="0"/>
                                  </p:stCondLst>
                                  <p:endCondLst>
                                    <p:cond evt="onNext" delay="0">
                                      <p:tgtEl>
                                        <p:sldTgt/>
                                      </p:tgtEl>
                                    </p:cond>
                                  </p:endCondLst>
                                  <p:childTnLst>
                                    <p:set>
                                      <p:cBhvr>
                                        <p:cTn id="32" dur="1" fill="hold">
                                          <p:stCondLst>
                                            <p:cond delay="0"/>
                                          </p:stCondLst>
                                        </p:cTn>
                                        <p:tgtEl>
                                          <p:spTgt spid="19"/>
                                        </p:tgtEl>
                                        <p:attrNameLst>
                                          <p:attrName>style.visibility</p:attrName>
                                        </p:attrNameLst>
                                      </p:cBhvr>
                                      <p:to>
                                        <p:strVal val="visible"/>
                                      </p:to>
                                    </p:set>
                                    <p:anim calcmode="lin" valueType="num">
                                      <p:cBhvr>
                                        <p:cTn id="33" dur="1000" fill="hold"/>
                                        <p:tgtEl>
                                          <p:spTgt spid="19"/>
                                        </p:tgtEl>
                                        <p:attrNameLst>
                                          <p:attrName>ppt_w</p:attrName>
                                        </p:attrNameLst>
                                      </p:cBhvr>
                                      <p:tavLst>
                                        <p:tav tm="0">
                                          <p:val>
                                            <p:fltVal val="0"/>
                                          </p:val>
                                        </p:tav>
                                        <p:tav tm="100000">
                                          <p:val>
                                            <p:strVal val="#ppt_w"/>
                                          </p:val>
                                        </p:tav>
                                      </p:tavLst>
                                    </p:anim>
                                    <p:anim calcmode="lin" valueType="num">
                                      <p:cBhvr>
                                        <p:cTn id="34" dur="1000" fill="hold"/>
                                        <p:tgtEl>
                                          <p:spTgt spid="19"/>
                                        </p:tgtEl>
                                        <p:attrNameLst>
                                          <p:attrName>ppt_h</p:attrName>
                                        </p:attrNameLst>
                                      </p:cBhvr>
                                      <p:tavLst>
                                        <p:tav tm="0">
                                          <p:val>
                                            <p:fltVal val="0"/>
                                          </p:val>
                                        </p:tav>
                                        <p:tav tm="100000">
                                          <p:val>
                                            <p:strVal val="#ppt_h"/>
                                          </p:val>
                                        </p:tav>
                                      </p:tavLst>
                                    </p:anim>
                                  </p:childTnLst>
                                </p:cTn>
                              </p:par>
                              <p:par>
                                <p:cTn id="35" presetID="23" presetClass="entr" presetSubtype="16" repeatCount="indefinite" fill="hold" nodeType="withEffect">
                                  <p:stCondLst>
                                    <p:cond delay="0"/>
                                  </p:stCondLst>
                                  <p:endCondLst>
                                    <p:cond evt="onNext" delay="0">
                                      <p:tgtEl>
                                        <p:sldTgt/>
                                      </p:tgtEl>
                                    </p:cond>
                                  </p:endCondLst>
                                  <p:childTnLst>
                                    <p:set>
                                      <p:cBhvr>
                                        <p:cTn id="36" dur="1" fill="hold">
                                          <p:stCondLst>
                                            <p:cond delay="0"/>
                                          </p:stCondLst>
                                        </p:cTn>
                                        <p:tgtEl>
                                          <p:spTgt spid="22"/>
                                        </p:tgtEl>
                                        <p:attrNameLst>
                                          <p:attrName>style.visibility</p:attrName>
                                        </p:attrNameLst>
                                      </p:cBhvr>
                                      <p:to>
                                        <p:strVal val="visible"/>
                                      </p:to>
                                    </p:set>
                                    <p:anim calcmode="lin" valueType="num">
                                      <p:cBhvr>
                                        <p:cTn id="37" dur="1000" fill="hold"/>
                                        <p:tgtEl>
                                          <p:spTgt spid="22"/>
                                        </p:tgtEl>
                                        <p:attrNameLst>
                                          <p:attrName>ppt_w</p:attrName>
                                        </p:attrNameLst>
                                      </p:cBhvr>
                                      <p:tavLst>
                                        <p:tav tm="0">
                                          <p:val>
                                            <p:fltVal val="0"/>
                                          </p:val>
                                        </p:tav>
                                        <p:tav tm="100000">
                                          <p:val>
                                            <p:strVal val="#ppt_w"/>
                                          </p:val>
                                        </p:tav>
                                      </p:tavLst>
                                    </p:anim>
                                    <p:anim calcmode="lin" valueType="num">
                                      <p:cBhvr>
                                        <p:cTn id="38" dur="1000" fill="hold"/>
                                        <p:tgtEl>
                                          <p:spTgt spid="22"/>
                                        </p:tgtEl>
                                        <p:attrNameLst>
                                          <p:attrName>ppt_h</p:attrName>
                                        </p:attrNameLst>
                                      </p:cBhvr>
                                      <p:tavLst>
                                        <p:tav tm="0">
                                          <p:val>
                                            <p:fltVal val="0"/>
                                          </p:val>
                                        </p:tav>
                                        <p:tav tm="100000">
                                          <p:val>
                                            <p:strVal val="#ppt_h"/>
                                          </p:val>
                                        </p:tav>
                                      </p:tavLst>
                                    </p:anim>
                                  </p:childTnLst>
                                </p:cTn>
                              </p:par>
                              <p:par>
                                <p:cTn id="39" presetID="23" presetClass="entr" presetSubtype="16" repeatCount="indefinite" fill="hold" nodeType="withEffect">
                                  <p:stCondLst>
                                    <p:cond delay="0"/>
                                  </p:stCondLst>
                                  <p:endCondLst>
                                    <p:cond evt="onNext" delay="0">
                                      <p:tgtEl>
                                        <p:sldTgt/>
                                      </p:tgtEl>
                                    </p:cond>
                                  </p:endCondLst>
                                  <p:childTnLst>
                                    <p:set>
                                      <p:cBhvr>
                                        <p:cTn id="40" dur="1" fill="hold">
                                          <p:stCondLst>
                                            <p:cond delay="0"/>
                                          </p:stCondLst>
                                        </p:cTn>
                                        <p:tgtEl>
                                          <p:spTgt spid="17"/>
                                        </p:tgtEl>
                                        <p:attrNameLst>
                                          <p:attrName>style.visibility</p:attrName>
                                        </p:attrNameLst>
                                      </p:cBhvr>
                                      <p:to>
                                        <p:strVal val="visible"/>
                                      </p:to>
                                    </p:set>
                                    <p:anim calcmode="lin" valueType="num">
                                      <p:cBhvr>
                                        <p:cTn id="41" dur="2000" fill="hold"/>
                                        <p:tgtEl>
                                          <p:spTgt spid="17"/>
                                        </p:tgtEl>
                                        <p:attrNameLst>
                                          <p:attrName>ppt_w</p:attrName>
                                        </p:attrNameLst>
                                      </p:cBhvr>
                                      <p:tavLst>
                                        <p:tav tm="0">
                                          <p:val>
                                            <p:fltVal val="0"/>
                                          </p:val>
                                        </p:tav>
                                        <p:tav tm="100000">
                                          <p:val>
                                            <p:strVal val="#ppt_w"/>
                                          </p:val>
                                        </p:tav>
                                      </p:tavLst>
                                    </p:anim>
                                    <p:anim calcmode="lin" valueType="num">
                                      <p:cBhvr>
                                        <p:cTn id="42" dur="2000" fill="hold"/>
                                        <p:tgtEl>
                                          <p:spTgt spid="17"/>
                                        </p:tgtEl>
                                        <p:attrNameLst>
                                          <p:attrName>ppt_h</p:attrName>
                                        </p:attrNameLst>
                                      </p:cBhvr>
                                      <p:tavLst>
                                        <p:tav tm="0">
                                          <p:val>
                                            <p:fltVal val="0"/>
                                          </p:val>
                                        </p:tav>
                                        <p:tav tm="100000">
                                          <p:val>
                                            <p:strVal val="#ppt_h"/>
                                          </p:val>
                                        </p:tav>
                                      </p:tavLst>
                                    </p:anim>
                                  </p:childTnLst>
                                </p:cTn>
                              </p:par>
                              <p:par>
                                <p:cTn id="43" presetID="23" presetClass="entr" presetSubtype="16" repeatCount="indefinite" fill="hold" nodeType="withEffect">
                                  <p:stCondLst>
                                    <p:cond delay="500"/>
                                  </p:stCondLst>
                                  <p:endCondLst>
                                    <p:cond evt="onNext" delay="0">
                                      <p:tgtEl>
                                        <p:sldTgt/>
                                      </p:tgtEl>
                                    </p:cond>
                                  </p:endCondLst>
                                  <p:childTnLst>
                                    <p:set>
                                      <p:cBhvr>
                                        <p:cTn id="44" dur="1" fill="hold">
                                          <p:stCondLst>
                                            <p:cond delay="0"/>
                                          </p:stCondLst>
                                        </p:cTn>
                                        <p:tgtEl>
                                          <p:spTgt spid="22"/>
                                        </p:tgtEl>
                                        <p:attrNameLst>
                                          <p:attrName>style.visibility</p:attrName>
                                        </p:attrNameLst>
                                      </p:cBhvr>
                                      <p:to>
                                        <p:strVal val="visible"/>
                                      </p:to>
                                    </p:set>
                                    <p:anim calcmode="lin" valueType="num">
                                      <p:cBhvr>
                                        <p:cTn id="45" dur="3000" fill="hold"/>
                                        <p:tgtEl>
                                          <p:spTgt spid="22"/>
                                        </p:tgtEl>
                                        <p:attrNameLst>
                                          <p:attrName>ppt_w</p:attrName>
                                        </p:attrNameLst>
                                      </p:cBhvr>
                                      <p:tavLst>
                                        <p:tav tm="0">
                                          <p:val>
                                            <p:fltVal val="0"/>
                                          </p:val>
                                        </p:tav>
                                        <p:tav tm="100000">
                                          <p:val>
                                            <p:strVal val="#ppt_w"/>
                                          </p:val>
                                        </p:tav>
                                      </p:tavLst>
                                    </p:anim>
                                    <p:anim calcmode="lin" valueType="num">
                                      <p:cBhvr>
                                        <p:cTn id="46" dur="3000" fill="hold"/>
                                        <p:tgtEl>
                                          <p:spTgt spid="22"/>
                                        </p:tgtEl>
                                        <p:attrNameLst>
                                          <p:attrName>ppt_h</p:attrName>
                                        </p:attrNameLst>
                                      </p:cBhvr>
                                      <p:tavLst>
                                        <p:tav tm="0">
                                          <p:val>
                                            <p:fltVal val="0"/>
                                          </p:val>
                                        </p:tav>
                                        <p:tav tm="100000">
                                          <p:val>
                                            <p:strVal val="#ppt_h"/>
                                          </p:val>
                                        </p:tav>
                                      </p:tavLst>
                                    </p:anim>
                                  </p:childTnLst>
                                </p:cTn>
                              </p:par>
                              <p:par>
                                <p:cTn id="47" presetID="23" presetClass="entr" presetSubtype="16" repeatCount="indefinite" fill="hold" nodeType="withEffect">
                                  <p:stCondLst>
                                    <p:cond delay="250"/>
                                  </p:stCondLst>
                                  <p:endCondLst>
                                    <p:cond evt="onNext" delay="0">
                                      <p:tgtEl>
                                        <p:sldTgt/>
                                      </p:tgtEl>
                                    </p:cond>
                                  </p:endCondLst>
                                  <p:childTnLst>
                                    <p:set>
                                      <p:cBhvr>
                                        <p:cTn id="48" dur="1" fill="hold">
                                          <p:stCondLst>
                                            <p:cond delay="0"/>
                                          </p:stCondLst>
                                        </p:cTn>
                                        <p:tgtEl>
                                          <p:spTgt spid="15"/>
                                        </p:tgtEl>
                                        <p:attrNameLst>
                                          <p:attrName>style.visibility</p:attrName>
                                        </p:attrNameLst>
                                      </p:cBhvr>
                                      <p:to>
                                        <p:strVal val="visible"/>
                                      </p:to>
                                    </p:set>
                                    <p:anim calcmode="lin" valueType="num">
                                      <p:cBhvr>
                                        <p:cTn id="49" dur="2000" fill="hold"/>
                                        <p:tgtEl>
                                          <p:spTgt spid="15"/>
                                        </p:tgtEl>
                                        <p:attrNameLst>
                                          <p:attrName>ppt_w</p:attrName>
                                        </p:attrNameLst>
                                      </p:cBhvr>
                                      <p:tavLst>
                                        <p:tav tm="0">
                                          <p:val>
                                            <p:fltVal val="0"/>
                                          </p:val>
                                        </p:tav>
                                        <p:tav tm="100000">
                                          <p:val>
                                            <p:strVal val="#ppt_w"/>
                                          </p:val>
                                        </p:tav>
                                      </p:tavLst>
                                    </p:anim>
                                    <p:anim calcmode="lin" valueType="num">
                                      <p:cBhvr>
                                        <p:cTn id="50" dur="2000" fill="hold"/>
                                        <p:tgtEl>
                                          <p:spTgt spid="15"/>
                                        </p:tgtEl>
                                        <p:attrNameLst>
                                          <p:attrName>ppt_h</p:attrName>
                                        </p:attrNameLst>
                                      </p:cBhvr>
                                      <p:tavLst>
                                        <p:tav tm="0">
                                          <p:val>
                                            <p:fltVal val="0"/>
                                          </p:val>
                                        </p:tav>
                                        <p:tav tm="100000">
                                          <p:val>
                                            <p:strVal val="#ppt_h"/>
                                          </p:val>
                                        </p:tav>
                                      </p:tavLst>
                                    </p:anim>
                                  </p:childTnLst>
                                </p:cTn>
                              </p:par>
                              <p:par>
                                <p:cTn id="51" presetID="23" presetClass="entr" presetSubtype="16" repeatCount="indefinite" fill="hold" nodeType="withEffect">
                                  <p:stCondLst>
                                    <p:cond delay="500"/>
                                  </p:stCondLst>
                                  <p:endCondLst>
                                    <p:cond evt="onNext" delay="0">
                                      <p:tgtEl>
                                        <p:sldTgt/>
                                      </p:tgtEl>
                                    </p:cond>
                                  </p:endCondLst>
                                  <p:childTnLst>
                                    <p:set>
                                      <p:cBhvr>
                                        <p:cTn id="52" dur="1" fill="hold">
                                          <p:stCondLst>
                                            <p:cond delay="0"/>
                                          </p:stCondLst>
                                        </p:cTn>
                                        <p:tgtEl>
                                          <p:spTgt spid="23"/>
                                        </p:tgtEl>
                                        <p:attrNameLst>
                                          <p:attrName>style.visibility</p:attrName>
                                        </p:attrNameLst>
                                      </p:cBhvr>
                                      <p:to>
                                        <p:strVal val="visible"/>
                                      </p:to>
                                    </p:set>
                                    <p:anim calcmode="lin" valueType="num">
                                      <p:cBhvr>
                                        <p:cTn id="53" dur="2000" fill="hold"/>
                                        <p:tgtEl>
                                          <p:spTgt spid="23"/>
                                        </p:tgtEl>
                                        <p:attrNameLst>
                                          <p:attrName>ppt_w</p:attrName>
                                        </p:attrNameLst>
                                      </p:cBhvr>
                                      <p:tavLst>
                                        <p:tav tm="0">
                                          <p:val>
                                            <p:fltVal val="0"/>
                                          </p:val>
                                        </p:tav>
                                        <p:tav tm="100000">
                                          <p:val>
                                            <p:strVal val="#ppt_w"/>
                                          </p:val>
                                        </p:tav>
                                      </p:tavLst>
                                    </p:anim>
                                    <p:anim calcmode="lin" valueType="num">
                                      <p:cBhvr>
                                        <p:cTn id="54" dur="2000" fill="hold"/>
                                        <p:tgtEl>
                                          <p:spTgt spid="23"/>
                                        </p:tgtEl>
                                        <p:attrNameLst>
                                          <p:attrName>ppt_h</p:attrName>
                                        </p:attrNameLst>
                                      </p:cBhvr>
                                      <p:tavLst>
                                        <p:tav tm="0">
                                          <p:val>
                                            <p:fltVal val="0"/>
                                          </p:val>
                                        </p:tav>
                                        <p:tav tm="100000">
                                          <p:val>
                                            <p:strVal val="#ppt_h"/>
                                          </p:val>
                                        </p:tav>
                                      </p:tavLst>
                                    </p:anim>
                                  </p:childTnLst>
                                </p:cTn>
                              </p:par>
                              <p:par>
                                <p:cTn id="55" presetID="23" presetClass="entr" presetSubtype="16" repeatCount="indefinite" nodeType="withEffect">
                                  <p:stCondLst>
                                    <p:cond delay="1000"/>
                                  </p:stCondLst>
                                  <p:endCondLst>
                                    <p:cond evt="onNext" delay="0">
                                      <p:tgtEl>
                                        <p:sldTgt/>
                                      </p:tgtEl>
                                    </p:cond>
                                  </p:endCondLst>
                                  <p:childTnLst>
                                    <p:set>
                                      <p:cBhvr>
                                        <p:cTn id="56" dur="1" fill="hold">
                                          <p:stCondLst>
                                            <p:cond delay="0"/>
                                          </p:stCondLst>
                                        </p:cTn>
                                        <p:tgtEl>
                                          <p:spTgt spid="19"/>
                                        </p:tgtEl>
                                        <p:attrNameLst>
                                          <p:attrName>style.visibility</p:attrName>
                                        </p:attrNameLst>
                                      </p:cBhvr>
                                      <p:to>
                                        <p:strVal val="visible"/>
                                      </p:to>
                                    </p:set>
                                    <p:anim calcmode="lin" valueType="num">
                                      <p:cBhvr>
                                        <p:cTn id="57" dur="3000" fill="hold"/>
                                        <p:tgtEl>
                                          <p:spTgt spid="19"/>
                                        </p:tgtEl>
                                        <p:attrNameLst>
                                          <p:attrName>ppt_w</p:attrName>
                                        </p:attrNameLst>
                                      </p:cBhvr>
                                      <p:tavLst>
                                        <p:tav tm="0">
                                          <p:val>
                                            <p:fltVal val="0"/>
                                          </p:val>
                                        </p:tav>
                                        <p:tav tm="100000">
                                          <p:val>
                                            <p:strVal val="#ppt_w"/>
                                          </p:val>
                                        </p:tav>
                                      </p:tavLst>
                                    </p:anim>
                                    <p:anim calcmode="lin" valueType="num">
                                      <p:cBhvr>
                                        <p:cTn id="58" dur="3000" fill="hold"/>
                                        <p:tgtEl>
                                          <p:spTgt spid="19"/>
                                        </p:tgtEl>
                                        <p:attrNameLst>
                                          <p:attrName>ppt_h</p:attrName>
                                        </p:attrNameLst>
                                      </p:cBhvr>
                                      <p:tavLst>
                                        <p:tav tm="0">
                                          <p:val>
                                            <p:fltVal val="0"/>
                                          </p:val>
                                        </p:tav>
                                        <p:tav tm="100000">
                                          <p:val>
                                            <p:strVal val="#ppt_h"/>
                                          </p:val>
                                        </p:tav>
                                      </p:tavLst>
                                    </p:anim>
                                  </p:childTnLst>
                                </p:cTn>
                              </p:par>
                              <p:par>
                                <p:cTn id="59" presetID="30" presetClass="entr" presetSubtype="0" fill="hold"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800" decel="100000"/>
                                        <p:tgtEl>
                                          <p:spTgt spid="26"/>
                                        </p:tgtEl>
                                      </p:cBhvr>
                                    </p:animEffect>
                                    <p:anim calcmode="lin" valueType="num">
                                      <p:cBhvr>
                                        <p:cTn id="62" dur="800" decel="100000" fill="hold"/>
                                        <p:tgtEl>
                                          <p:spTgt spid="26"/>
                                        </p:tgtEl>
                                        <p:attrNameLst>
                                          <p:attrName>style.rotation</p:attrName>
                                        </p:attrNameLst>
                                      </p:cBhvr>
                                      <p:tavLst>
                                        <p:tav tm="0">
                                          <p:val>
                                            <p:fltVal val="-90"/>
                                          </p:val>
                                        </p:tav>
                                        <p:tav tm="100000">
                                          <p:val>
                                            <p:fltVal val="0"/>
                                          </p:val>
                                        </p:tav>
                                      </p:tavLst>
                                    </p:anim>
                                    <p:anim calcmode="lin" valueType="num">
                                      <p:cBhvr>
                                        <p:cTn id="63" dur="800" decel="100000" fill="hold"/>
                                        <p:tgtEl>
                                          <p:spTgt spid="26"/>
                                        </p:tgtEl>
                                        <p:attrNameLst>
                                          <p:attrName>ppt_x</p:attrName>
                                        </p:attrNameLst>
                                      </p:cBhvr>
                                      <p:tavLst>
                                        <p:tav tm="0">
                                          <p:val>
                                            <p:strVal val="#ppt_x+0.4"/>
                                          </p:val>
                                        </p:tav>
                                        <p:tav tm="100000">
                                          <p:val>
                                            <p:strVal val="#ppt_x-0.05"/>
                                          </p:val>
                                        </p:tav>
                                      </p:tavLst>
                                    </p:anim>
                                    <p:anim calcmode="lin" valueType="num">
                                      <p:cBhvr>
                                        <p:cTn id="64" dur="800" decel="100000" fill="hold"/>
                                        <p:tgtEl>
                                          <p:spTgt spid="26"/>
                                        </p:tgtEl>
                                        <p:attrNameLst>
                                          <p:attrName>ppt_y</p:attrName>
                                        </p:attrNameLst>
                                      </p:cBhvr>
                                      <p:tavLst>
                                        <p:tav tm="0">
                                          <p:val>
                                            <p:strVal val="#ppt_y-0.4"/>
                                          </p:val>
                                        </p:tav>
                                        <p:tav tm="100000">
                                          <p:val>
                                            <p:strVal val="#ppt_y+0.1"/>
                                          </p:val>
                                        </p:tav>
                                      </p:tavLst>
                                    </p:anim>
                                    <p:anim calcmode="lin" valueType="num">
                                      <p:cBhvr>
                                        <p:cTn id="65" dur="200" accel="100000" fill="hold">
                                          <p:stCondLst>
                                            <p:cond delay="800"/>
                                          </p:stCondLst>
                                        </p:cTn>
                                        <p:tgtEl>
                                          <p:spTgt spid="26"/>
                                        </p:tgtEl>
                                        <p:attrNameLst>
                                          <p:attrName>ppt_x</p:attrName>
                                        </p:attrNameLst>
                                      </p:cBhvr>
                                      <p:tavLst>
                                        <p:tav tm="0">
                                          <p:val>
                                            <p:strVal val="#ppt_x-0.05"/>
                                          </p:val>
                                        </p:tav>
                                        <p:tav tm="100000">
                                          <p:val>
                                            <p:strVal val="#ppt_x"/>
                                          </p:val>
                                        </p:tav>
                                      </p:tavLst>
                                    </p:anim>
                                    <p:anim calcmode="lin" valueType="num">
                                      <p:cBhvr>
                                        <p:cTn id="66" dur="200" accel="100000" fill="hold">
                                          <p:stCondLst>
                                            <p:cond delay="800"/>
                                          </p:stCondLst>
                                        </p:cTn>
                                        <p:tgtEl>
                                          <p:spTgt spid="26"/>
                                        </p:tgtEl>
                                        <p:attrNameLst>
                                          <p:attrName>ppt_y</p:attrName>
                                        </p:attrNameLst>
                                      </p:cBhvr>
                                      <p:tavLst>
                                        <p:tav tm="0">
                                          <p:val>
                                            <p:strVal val="#ppt_y+0.1"/>
                                          </p:val>
                                        </p:tav>
                                        <p:tav tm="100000">
                                          <p:val>
                                            <p:strVal val="#ppt_y"/>
                                          </p:val>
                                        </p:tav>
                                      </p:tavLst>
                                    </p:anim>
                                  </p:childTnLst>
                                </p:cTn>
                              </p:par>
                              <p:par>
                                <p:cTn id="67" presetID="30" presetClass="entr" presetSubtype="0" fill="hold" nodeType="withEffect">
                                  <p:stCondLst>
                                    <p:cond delay="50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800" decel="100000"/>
                                        <p:tgtEl>
                                          <p:spTgt spid="29"/>
                                        </p:tgtEl>
                                      </p:cBhvr>
                                    </p:animEffect>
                                    <p:anim calcmode="lin" valueType="num">
                                      <p:cBhvr>
                                        <p:cTn id="70" dur="800" decel="100000" fill="hold"/>
                                        <p:tgtEl>
                                          <p:spTgt spid="29"/>
                                        </p:tgtEl>
                                        <p:attrNameLst>
                                          <p:attrName>style.rotation</p:attrName>
                                        </p:attrNameLst>
                                      </p:cBhvr>
                                      <p:tavLst>
                                        <p:tav tm="0">
                                          <p:val>
                                            <p:fltVal val="-90"/>
                                          </p:val>
                                        </p:tav>
                                        <p:tav tm="100000">
                                          <p:val>
                                            <p:fltVal val="0"/>
                                          </p:val>
                                        </p:tav>
                                      </p:tavLst>
                                    </p:anim>
                                    <p:anim calcmode="lin" valueType="num">
                                      <p:cBhvr>
                                        <p:cTn id="71" dur="800" decel="100000" fill="hold"/>
                                        <p:tgtEl>
                                          <p:spTgt spid="29"/>
                                        </p:tgtEl>
                                        <p:attrNameLst>
                                          <p:attrName>ppt_x</p:attrName>
                                        </p:attrNameLst>
                                      </p:cBhvr>
                                      <p:tavLst>
                                        <p:tav tm="0">
                                          <p:val>
                                            <p:strVal val="#ppt_x+0.4"/>
                                          </p:val>
                                        </p:tav>
                                        <p:tav tm="100000">
                                          <p:val>
                                            <p:strVal val="#ppt_x-0.05"/>
                                          </p:val>
                                        </p:tav>
                                      </p:tavLst>
                                    </p:anim>
                                    <p:anim calcmode="lin" valueType="num">
                                      <p:cBhvr>
                                        <p:cTn id="72" dur="800" decel="100000" fill="hold"/>
                                        <p:tgtEl>
                                          <p:spTgt spid="29"/>
                                        </p:tgtEl>
                                        <p:attrNameLst>
                                          <p:attrName>ppt_y</p:attrName>
                                        </p:attrNameLst>
                                      </p:cBhvr>
                                      <p:tavLst>
                                        <p:tav tm="0">
                                          <p:val>
                                            <p:strVal val="#ppt_y-0.4"/>
                                          </p:val>
                                        </p:tav>
                                        <p:tav tm="100000">
                                          <p:val>
                                            <p:strVal val="#ppt_y+0.1"/>
                                          </p:val>
                                        </p:tav>
                                      </p:tavLst>
                                    </p:anim>
                                    <p:anim calcmode="lin" valueType="num">
                                      <p:cBhvr>
                                        <p:cTn id="73" dur="200" accel="100000" fill="hold">
                                          <p:stCondLst>
                                            <p:cond delay="800"/>
                                          </p:stCondLst>
                                        </p:cTn>
                                        <p:tgtEl>
                                          <p:spTgt spid="29"/>
                                        </p:tgtEl>
                                        <p:attrNameLst>
                                          <p:attrName>ppt_x</p:attrName>
                                        </p:attrNameLst>
                                      </p:cBhvr>
                                      <p:tavLst>
                                        <p:tav tm="0">
                                          <p:val>
                                            <p:strVal val="#ppt_x-0.05"/>
                                          </p:val>
                                        </p:tav>
                                        <p:tav tm="100000">
                                          <p:val>
                                            <p:strVal val="#ppt_x"/>
                                          </p:val>
                                        </p:tav>
                                      </p:tavLst>
                                    </p:anim>
                                    <p:anim calcmode="lin" valueType="num">
                                      <p:cBhvr>
                                        <p:cTn id="74" dur="200" accel="100000" fill="hold">
                                          <p:stCondLst>
                                            <p:cond delay="800"/>
                                          </p:stCondLst>
                                        </p:cTn>
                                        <p:tgtEl>
                                          <p:spTgt spid="29"/>
                                        </p:tgtEl>
                                        <p:attrNameLst>
                                          <p:attrName>ppt_y</p:attrName>
                                        </p:attrNameLst>
                                      </p:cBhvr>
                                      <p:tavLst>
                                        <p:tav tm="0">
                                          <p:val>
                                            <p:strVal val="#ppt_y+0.1"/>
                                          </p:val>
                                        </p:tav>
                                        <p:tav tm="100000">
                                          <p:val>
                                            <p:strVal val="#ppt_y"/>
                                          </p:val>
                                        </p:tav>
                                      </p:tavLst>
                                    </p:anim>
                                  </p:childTnLst>
                                </p:cTn>
                              </p:par>
                              <p:par>
                                <p:cTn id="75" presetID="30" presetClass="entr" presetSubtype="0" fill="hold" nodeType="withEffect">
                                  <p:stCondLst>
                                    <p:cond delay="1000"/>
                                  </p:stCondLst>
                                  <p:childTnLst>
                                    <p:set>
                                      <p:cBhvr>
                                        <p:cTn id="76" dur="1" fill="hold">
                                          <p:stCondLst>
                                            <p:cond delay="0"/>
                                          </p:stCondLst>
                                        </p:cTn>
                                        <p:tgtEl>
                                          <p:spTgt spid="34"/>
                                        </p:tgtEl>
                                        <p:attrNameLst>
                                          <p:attrName>style.visibility</p:attrName>
                                        </p:attrNameLst>
                                      </p:cBhvr>
                                      <p:to>
                                        <p:strVal val="visible"/>
                                      </p:to>
                                    </p:set>
                                    <p:animEffect transition="in" filter="fade">
                                      <p:cBhvr>
                                        <p:cTn id="77" dur="800" decel="100000"/>
                                        <p:tgtEl>
                                          <p:spTgt spid="34"/>
                                        </p:tgtEl>
                                      </p:cBhvr>
                                    </p:animEffect>
                                    <p:anim calcmode="lin" valueType="num">
                                      <p:cBhvr>
                                        <p:cTn id="78" dur="800" decel="100000" fill="hold"/>
                                        <p:tgtEl>
                                          <p:spTgt spid="34"/>
                                        </p:tgtEl>
                                        <p:attrNameLst>
                                          <p:attrName>style.rotation</p:attrName>
                                        </p:attrNameLst>
                                      </p:cBhvr>
                                      <p:tavLst>
                                        <p:tav tm="0">
                                          <p:val>
                                            <p:fltVal val="-90"/>
                                          </p:val>
                                        </p:tav>
                                        <p:tav tm="100000">
                                          <p:val>
                                            <p:fltVal val="0"/>
                                          </p:val>
                                        </p:tav>
                                      </p:tavLst>
                                    </p:anim>
                                    <p:anim calcmode="lin" valueType="num">
                                      <p:cBhvr>
                                        <p:cTn id="79" dur="800" decel="100000" fill="hold"/>
                                        <p:tgtEl>
                                          <p:spTgt spid="34"/>
                                        </p:tgtEl>
                                        <p:attrNameLst>
                                          <p:attrName>ppt_x</p:attrName>
                                        </p:attrNameLst>
                                      </p:cBhvr>
                                      <p:tavLst>
                                        <p:tav tm="0">
                                          <p:val>
                                            <p:strVal val="#ppt_x+0.4"/>
                                          </p:val>
                                        </p:tav>
                                        <p:tav tm="100000">
                                          <p:val>
                                            <p:strVal val="#ppt_x-0.05"/>
                                          </p:val>
                                        </p:tav>
                                      </p:tavLst>
                                    </p:anim>
                                    <p:anim calcmode="lin" valueType="num">
                                      <p:cBhvr>
                                        <p:cTn id="80" dur="800" decel="100000" fill="hold"/>
                                        <p:tgtEl>
                                          <p:spTgt spid="34"/>
                                        </p:tgtEl>
                                        <p:attrNameLst>
                                          <p:attrName>ppt_y</p:attrName>
                                        </p:attrNameLst>
                                      </p:cBhvr>
                                      <p:tavLst>
                                        <p:tav tm="0">
                                          <p:val>
                                            <p:strVal val="#ppt_y-0.4"/>
                                          </p:val>
                                        </p:tav>
                                        <p:tav tm="100000">
                                          <p:val>
                                            <p:strVal val="#ppt_y+0.1"/>
                                          </p:val>
                                        </p:tav>
                                      </p:tavLst>
                                    </p:anim>
                                    <p:anim calcmode="lin" valueType="num">
                                      <p:cBhvr>
                                        <p:cTn id="81" dur="200" accel="100000" fill="hold">
                                          <p:stCondLst>
                                            <p:cond delay="800"/>
                                          </p:stCondLst>
                                        </p:cTn>
                                        <p:tgtEl>
                                          <p:spTgt spid="34"/>
                                        </p:tgtEl>
                                        <p:attrNameLst>
                                          <p:attrName>ppt_x</p:attrName>
                                        </p:attrNameLst>
                                      </p:cBhvr>
                                      <p:tavLst>
                                        <p:tav tm="0">
                                          <p:val>
                                            <p:strVal val="#ppt_x-0.05"/>
                                          </p:val>
                                        </p:tav>
                                        <p:tav tm="100000">
                                          <p:val>
                                            <p:strVal val="#ppt_x"/>
                                          </p:val>
                                        </p:tav>
                                      </p:tavLst>
                                    </p:anim>
                                    <p:anim calcmode="lin" valueType="num">
                                      <p:cBhvr>
                                        <p:cTn id="82" dur="200" accel="100000" fill="hold">
                                          <p:stCondLst>
                                            <p:cond delay="800"/>
                                          </p:stCondLst>
                                        </p:cTn>
                                        <p:tgtEl>
                                          <p:spTgt spid="34"/>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a:extLst>
              <a:ext uri="{FF2B5EF4-FFF2-40B4-BE49-F238E27FC236}">
                <a16:creationId xmlns:a16="http://schemas.microsoft.com/office/drawing/2014/main" id="{4C3B1E2F-60F1-C703-76D3-45F16EA90AD8}"/>
              </a:ext>
            </a:extLst>
          </p:cNvPr>
          <p:cNvGrpSpPr/>
          <p:nvPr/>
        </p:nvGrpSpPr>
        <p:grpSpPr>
          <a:xfrm>
            <a:off x="124807" y="255352"/>
            <a:ext cx="1280160" cy="1097280"/>
            <a:chOff x="10392424" y="2782903"/>
            <a:chExt cx="1627632" cy="1371600"/>
          </a:xfrm>
        </p:grpSpPr>
        <p:sp>
          <p:nvSpPr>
            <p:cNvPr id="64" name="Hexagon 63">
              <a:extLst>
                <a:ext uri="{FF2B5EF4-FFF2-40B4-BE49-F238E27FC236}">
                  <a16:creationId xmlns:a16="http://schemas.microsoft.com/office/drawing/2014/main" id="{24A95318-2D48-66DA-989C-029AA46354F6}"/>
                </a:ext>
              </a:extLst>
            </p:cNvPr>
            <p:cNvSpPr/>
            <p:nvPr/>
          </p:nvSpPr>
          <p:spPr>
            <a:xfrm>
              <a:off x="10392424" y="2782903"/>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Graphic 76" descr="Badge 5 with solid fill">
              <a:extLst>
                <a:ext uri="{FF2B5EF4-FFF2-40B4-BE49-F238E27FC236}">
                  <a16:creationId xmlns:a16="http://schemas.microsoft.com/office/drawing/2014/main" id="{6F6DA24A-440D-0936-B53F-1AAC7F2A8B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49040" y="3011503"/>
              <a:ext cx="914400" cy="914400"/>
            </a:xfrm>
            <a:prstGeom prst="rect">
              <a:avLst/>
            </a:prstGeom>
          </p:spPr>
        </p:pic>
      </p:grpSp>
      <p:sp>
        <p:nvSpPr>
          <p:cNvPr id="107" name="Chevron 106">
            <a:extLst>
              <a:ext uri="{FF2B5EF4-FFF2-40B4-BE49-F238E27FC236}">
                <a16:creationId xmlns:a16="http://schemas.microsoft.com/office/drawing/2014/main" id="{98534470-DBB2-F70A-6047-BB4188F519D0}"/>
              </a:ext>
            </a:extLst>
          </p:cNvPr>
          <p:cNvSpPr/>
          <p:nvPr/>
        </p:nvSpPr>
        <p:spPr>
          <a:xfrm>
            <a:off x="1607806" y="450049"/>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SUMMARY</a:t>
            </a:r>
          </a:p>
        </p:txBody>
      </p:sp>
      <p:grpSp>
        <p:nvGrpSpPr>
          <p:cNvPr id="83" name="Group 82">
            <a:extLst>
              <a:ext uri="{FF2B5EF4-FFF2-40B4-BE49-F238E27FC236}">
                <a16:creationId xmlns:a16="http://schemas.microsoft.com/office/drawing/2014/main" id="{352E60DD-43AF-0BD0-0163-2E67136862E7}"/>
              </a:ext>
            </a:extLst>
          </p:cNvPr>
          <p:cNvGrpSpPr/>
          <p:nvPr/>
        </p:nvGrpSpPr>
        <p:grpSpPr>
          <a:xfrm>
            <a:off x="128704" y="245593"/>
            <a:ext cx="1280160" cy="1097280"/>
            <a:chOff x="7846922" y="2772466"/>
            <a:chExt cx="1627632" cy="1371600"/>
          </a:xfrm>
        </p:grpSpPr>
        <p:sp>
          <p:nvSpPr>
            <p:cNvPr id="63" name="Hexagon 62">
              <a:extLst>
                <a:ext uri="{FF2B5EF4-FFF2-40B4-BE49-F238E27FC236}">
                  <a16:creationId xmlns:a16="http://schemas.microsoft.com/office/drawing/2014/main" id="{39F5C3FA-C29C-5397-6A7B-C083EBACF344}"/>
                </a:ext>
              </a:extLst>
            </p:cNvPr>
            <p:cNvSpPr/>
            <p:nvPr/>
          </p:nvSpPr>
          <p:spPr>
            <a:xfrm>
              <a:off x="7846922" y="277246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Graphic 74" descr="Badge 4 with solid fill">
              <a:extLst>
                <a:ext uri="{FF2B5EF4-FFF2-40B4-BE49-F238E27FC236}">
                  <a16:creationId xmlns:a16="http://schemas.microsoft.com/office/drawing/2014/main" id="{635E07D0-3907-CA4D-8462-526D416CBE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03538" y="3001066"/>
              <a:ext cx="914400" cy="914400"/>
            </a:xfrm>
            <a:prstGeom prst="rect">
              <a:avLst/>
            </a:prstGeom>
          </p:spPr>
        </p:pic>
      </p:grpSp>
      <p:sp>
        <p:nvSpPr>
          <p:cNvPr id="106" name="Chevron 105">
            <a:extLst>
              <a:ext uri="{FF2B5EF4-FFF2-40B4-BE49-F238E27FC236}">
                <a16:creationId xmlns:a16="http://schemas.microsoft.com/office/drawing/2014/main" id="{73B49391-F345-C473-327A-0215E32F6785}"/>
              </a:ext>
            </a:extLst>
          </p:cNvPr>
          <p:cNvSpPr/>
          <p:nvPr/>
        </p:nvSpPr>
        <p:spPr>
          <a:xfrm>
            <a:off x="1607806" y="440290"/>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MACHINE LEARNING MODEL</a:t>
            </a:r>
          </a:p>
        </p:txBody>
      </p:sp>
      <p:grpSp>
        <p:nvGrpSpPr>
          <p:cNvPr id="82" name="Group 81">
            <a:extLst>
              <a:ext uri="{FF2B5EF4-FFF2-40B4-BE49-F238E27FC236}">
                <a16:creationId xmlns:a16="http://schemas.microsoft.com/office/drawing/2014/main" id="{6A7F70EF-EFED-C1F4-AFB4-2EBFD484180C}"/>
              </a:ext>
            </a:extLst>
          </p:cNvPr>
          <p:cNvGrpSpPr/>
          <p:nvPr/>
        </p:nvGrpSpPr>
        <p:grpSpPr>
          <a:xfrm>
            <a:off x="132602" y="245593"/>
            <a:ext cx="1280160" cy="1097280"/>
            <a:chOff x="5301422" y="2772466"/>
            <a:chExt cx="1627632" cy="1371600"/>
          </a:xfrm>
        </p:grpSpPr>
        <p:sp>
          <p:nvSpPr>
            <p:cNvPr id="62" name="Hexagon 61">
              <a:extLst>
                <a:ext uri="{FF2B5EF4-FFF2-40B4-BE49-F238E27FC236}">
                  <a16:creationId xmlns:a16="http://schemas.microsoft.com/office/drawing/2014/main" id="{8C595034-7CD4-1559-1BD6-6E7F9449864E}"/>
                </a:ext>
              </a:extLst>
            </p:cNvPr>
            <p:cNvSpPr/>
            <p:nvPr/>
          </p:nvSpPr>
          <p:spPr>
            <a:xfrm>
              <a:off x="5301422" y="277246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descr="Badge 3 with solid fill">
              <a:extLst>
                <a:ext uri="{FF2B5EF4-FFF2-40B4-BE49-F238E27FC236}">
                  <a16:creationId xmlns:a16="http://schemas.microsoft.com/office/drawing/2014/main" id="{0A010CC1-BCD2-173A-2A16-824A01C97E2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58038" y="3001066"/>
              <a:ext cx="914400" cy="914400"/>
            </a:xfrm>
            <a:prstGeom prst="rect">
              <a:avLst/>
            </a:prstGeom>
          </p:spPr>
        </p:pic>
      </p:grpSp>
      <p:sp>
        <p:nvSpPr>
          <p:cNvPr id="105" name="Chevron 104">
            <a:extLst>
              <a:ext uri="{FF2B5EF4-FFF2-40B4-BE49-F238E27FC236}">
                <a16:creationId xmlns:a16="http://schemas.microsoft.com/office/drawing/2014/main" id="{D47E79EF-A9C4-D5FC-047F-36C885674137}"/>
              </a:ext>
            </a:extLst>
          </p:cNvPr>
          <p:cNvSpPr/>
          <p:nvPr/>
        </p:nvSpPr>
        <p:spPr>
          <a:xfrm>
            <a:off x="1607806" y="440290"/>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TF-IDF SCORE</a:t>
            </a:r>
          </a:p>
        </p:txBody>
      </p:sp>
      <p:pic>
        <p:nvPicPr>
          <p:cNvPr id="3" name="Picture 2" descr="A hand holding a phone&#10;&#10;Description automatically generated">
            <a:extLst>
              <a:ext uri="{FF2B5EF4-FFF2-40B4-BE49-F238E27FC236}">
                <a16:creationId xmlns:a16="http://schemas.microsoft.com/office/drawing/2014/main" id="{264AF917-30F8-2477-7796-655636B1FF82}"/>
              </a:ext>
            </a:extLst>
          </p:cNvPr>
          <p:cNvPicPr>
            <a:picLocks noChangeAspect="1"/>
          </p:cNvPicPr>
          <p:nvPr/>
        </p:nvPicPr>
        <p:blipFill>
          <a:blip r:embed="rId9"/>
          <a:stretch>
            <a:fillRect/>
          </a:stretch>
        </p:blipFill>
        <p:spPr>
          <a:xfrm rot="937713">
            <a:off x="-7644383" y="3162438"/>
            <a:ext cx="3784600" cy="3848100"/>
          </a:xfrm>
          <a:prstGeom prst="rect">
            <a:avLst/>
          </a:prstGeom>
        </p:spPr>
      </p:pic>
      <p:pic>
        <p:nvPicPr>
          <p:cNvPr id="5" name="Picture 4" descr="A yellow bag with blue letters&#10;&#10;Description automatically generated">
            <a:extLst>
              <a:ext uri="{FF2B5EF4-FFF2-40B4-BE49-F238E27FC236}">
                <a16:creationId xmlns:a16="http://schemas.microsoft.com/office/drawing/2014/main" id="{99D9DE68-C591-EA84-16F2-BA091F85D204}"/>
              </a:ext>
            </a:extLst>
          </p:cNvPr>
          <p:cNvPicPr>
            <a:picLocks noChangeAspect="1"/>
          </p:cNvPicPr>
          <p:nvPr/>
        </p:nvPicPr>
        <p:blipFill rotWithShape="1">
          <a:blip r:embed="rId10"/>
          <a:srcRect l="10000" t="66415" r="10000" b="11474"/>
          <a:stretch/>
        </p:blipFill>
        <p:spPr>
          <a:xfrm rot="855436">
            <a:off x="-6247998" y="4833938"/>
            <a:ext cx="851538" cy="234173"/>
          </a:xfrm>
          <a:prstGeom prst="rect">
            <a:avLst/>
          </a:prstGeom>
        </p:spPr>
      </p:pic>
      <p:pic>
        <p:nvPicPr>
          <p:cNvPr id="6" name="Picture 5" descr="A yellow bag with blue letters&#10;&#10;Description automatically generated">
            <a:extLst>
              <a:ext uri="{FF2B5EF4-FFF2-40B4-BE49-F238E27FC236}">
                <a16:creationId xmlns:a16="http://schemas.microsoft.com/office/drawing/2014/main" id="{CE883A11-4142-A6B9-6F2F-42949694B83D}"/>
              </a:ext>
            </a:extLst>
          </p:cNvPr>
          <p:cNvPicPr>
            <a:picLocks noChangeAspect="1"/>
          </p:cNvPicPr>
          <p:nvPr/>
        </p:nvPicPr>
        <p:blipFill rotWithShape="1">
          <a:blip r:embed="rId10"/>
          <a:srcRect l="19986" t="4775" r="17347" b="32244"/>
          <a:stretch/>
        </p:blipFill>
        <p:spPr>
          <a:xfrm rot="960127">
            <a:off x="-5934743" y="4013419"/>
            <a:ext cx="622547" cy="622547"/>
          </a:xfrm>
          <a:prstGeom prst="rect">
            <a:avLst/>
          </a:prstGeom>
        </p:spPr>
      </p:pic>
      <p:pic>
        <p:nvPicPr>
          <p:cNvPr id="14" name="Picture 13" descr="A screenshot of a review&#10;&#10;Description automatically generated">
            <a:extLst>
              <a:ext uri="{FF2B5EF4-FFF2-40B4-BE49-F238E27FC236}">
                <a16:creationId xmlns:a16="http://schemas.microsoft.com/office/drawing/2014/main" id="{D0697243-7177-0E81-B842-CFA1F33EDE12}"/>
              </a:ext>
            </a:extLst>
          </p:cNvPr>
          <p:cNvPicPr>
            <a:picLocks noChangeAspect="1"/>
          </p:cNvPicPr>
          <p:nvPr/>
        </p:nvPicPr>
        <p:blipFill rotWithShape="1">
          <a:blip r:embed="rId11"/>
          <a:srcRect l="26154" t="19408" r="51411" b="56191"/>
          <a:stretch/>
        </p:blipFill>
        <p:spPr>
          <a:xfrm>
            <a:off x="-5378262" y="2492019"/>
            <a:ext cx="1051816" cy="531628"/>
          </a:xfrm>
          <a:prstGeom prst="rect">
            <a:avLst/>
          </a:prstGeom>
        </p:spPr>
      </p:pic>
      <p:pic>
        <p:nvPicPr>
          <p:cNvPr id="15" name="Picture 14" descr="A screenshot of a review&#10;&#10;Description automatically generated">
            <a:extLst>
              <a:ext uri="{FF2B5EF4-FFF2-40B4-BE49-F238E27FC236}">
                <a16:creationId xmlns:a16="http://schemas.microsoft.com/office/drawing/2014/main" id="{3DA00E27-0E78-25D2-93E7-55255E4B0337}"/>
              </a:ext>
            </a:extLst>
          </p:cNvPr>
          <p:cNvPicPr>
            <a:picLocks noChangeAspect="1"/>
          </p:cNvPicPr>
          <p:nvPr/>
        </p:nvPicPr>
        <p:blipFill rotWithShape="1">
          <a:blip r:embed="rId11"/>
          <a:srcRect l="26382" t="74685" r="51183" b="280"/>
          <a:stretch/>
        </p:blipFill>
        <p:spPr>
          <a:xfrm>
            <a:off x="-4766722" y="3296874"/>
            <a:ext cx="843827" cy="437597"/>
          </a:xfrm>
          <a:prstGeom prst="rect">
            <a:avLst/>
          </a:prstGeom>
        </p:spPr>
      </p:pic>
      <p:pic>
        <p:nvPicPr>
          <p:cNvPr id="16" name="Picture 15" descr="A screenshot of a review&#10;&#10;Description automatically generated">
            <a:extLst>
              <a:ext uri="{FF2B5EF4-FFF2-40B4-BE49-F238E27FC236}">
                <a16:creationId xmlns:a16="http://schemas.microsoft.com/office/drawing/2014/main" id="{25F49080-49CD-DB86-5ADE-A2102E7978A4}"/>
              </a:ext>
            </a:extLst>
          </p:cNvPr>
          <p:cNvPicPr>
            <a:picLocks noChangeAspect="1"/>
          </p:cNvPicPr>
          <p:nvPr/>
        </p:nvPicPr>
        <p:blipFill rotWithShape="1">
          <a:blip r:embed="rId11"/>
          <a:srcRect l="76404" t="74684"/>
          <a:stretch/>
        </p:blipFill>
        <p:spPr>
          <a:xfrm>
            <a:off x="-6435930" y="2694718"/>
            <a:ext cx="854875" cy="426234"/>
          </a:xfrm>
          <a:prstGeom prst="rect">
            <a:avLst/>
          </a:prstGeom>
        </p:spPr>
      </p:pic>
      <p:pic>
        <p:nvPicPr>
          <p:cNvPr id="17" name="Picture 16" descr="A screenshot of a review&#10;&#10;Description automatically generated">
            <a:extLst>
              <a:ext uri="{FF2B5EF4-FFF2-40B4-BE49-F238E27FC236}">
                <a16:creationId xmlns:a16="http://schemas.microsoft.com/office/drawing/2014/main" id="{441AFC01-0A59-E0AB-9B11-38AA00F391A4}"/>
              </a:ext>
            </a:extLst>
          </p:cNvPr>
          <p:cNvPicPr>
            <a:picLocks noChangeAspect="1"/>
          </p:cNvPicPr>
          <p:nvPr/>
        </p:nvPicPr>
        <p:blipFill rotWithShape="1">
          <a:blip r:embed="rId11"/>
          <a:srcRect l="52008" t="18525" r="25557" b="56159"/>
          <a:stretch/>
        </p:blipFill>
        <p:spPr>
          <a:xfrm>
            <a:off x="-6132532" y="1946693"/>
            <a:ext cx="887159" cy="465218"/>
          </a:xfrm>
          <a:prstGeom prst="rect">
            <a:avLst/>
          </a:prstGeom>
        </p:spPr>
      </p:pic>
      <p:pic>
        <p:nvPicPr>
          <p:cNvPr id="18" name="Picture 17" descr="A screenshot of a review&#10;&#10;Description automatically generated">
            <a:extLst>
              <a:ext uri="{FF2B5EF4-FFF2-40B4-BE49-F238E27FC236}">
                <a16:creationId xmlns:a16="http://schemas.microsoft.com/office/drawing/2014/main" id="{5EB4ABCA-1297-1E54-58BB-C1BD45A2CE5D}"/>
              </a:ext>
            </a:extLst>
          </p:cNvPr>
          <p:cNvPicPr>
            <a:picLocks noChangeAspect="1"/>
          </p:cNvPicPr>
          <p:nvPr/>
        </p:nvPicPr>
        <p:blipFill rotWithShape="1">
          <a:blip r:embed="rId11"/>
          <a:srcRect l="1" t="16437" r="78570" b="57090"/>
          <a:stretch/>
        </p:blipFill>
        <p:spPr>
          <a:xfrm>
            <a:off x="-7546041" y="2386275"/>
            <a:ext cx="926037" cy="531628"/>
          </a:xfrm>
          <a:prstGeom prst="rect">
            <a:avLst/>
          </a:prstGeom>
        </p:spPr>
      </p:pic>
      <p:pic>
        <p:nvPicPr>
          <p:cNvPr id="19" name="Picture 18" descr="A screenshot of a review&#10;&#10;Description automatically generated">
            <a:extLst>
              <a:ext uri="{FF2B5EF4-FFF2-40B4-BE49-F238E27FC236}">
                <a16:creationId xmlns:a16="http://schemas.microsoft.com/office/drawing/2014/main" id="{48D354B4-D779-E4AD-6A65-C123D0045F2D}"/>
              </a:ext>
            </a:extLst>
          </p:cNvPr>
          <p:cNvPicPr>
            <a:picLocks noChangeAspect="1"/>
          </p:cNvPicPr>
          <p:nvPr/>
        </p:nvPicPr>
        <p:blipFill rotWithShape="1">
          <a:blip r:embed="rId11"/>
          <a:srcRect l="76816" t="16302" r="749" b="58382"/>
          <a:stretch/>
        </p:blipFill>
        <p:spPr>
          <a:xfrm>
            <a:off x="-4118352" y="4419396"/>
            <a:ext cx="1013801" cy="531628"/>
          </a:xfrm>
          <a:prstGeom prst="rect">
            <a:avLst/>
          </a:prstGeom>
        </p:spPr>
      </p:pic>
      <p:pic>
        <p:nvPicPr>
          <p:cNvPr id="20" name="Picture 19" descr="A blue thumb up in a speech bubble&#10;&#10;Description automatically generated">
            <a:extLst>
              <a:ext uri="{FF2B5EF4-FFF2-40B4-BE49-F238E27FC236}">
                <a16:creationId xmlns:a16="http://schemas.microsoft.com/office/drawing/2014/main" id="{47D210A8-9458-6BBC-90BF-4D2A94E0FB3D}"/>
              </a:ext>
            </a:extLst>
          </p:cNvPr>
          <p:cNvPicPr>
            <a:picLocks noChangeAspect="1"/>
          </p:cNvPicPr>
          <p:nvPr/>
        </p:nvPicPr>
        <p:blipFill rotWithShape="1">
          <a:blip r:embed="rId12"/>
          <a:srcRect r="19599" b="25899"/>
          <a:stretch/>
        </p:blipFill>
        <p:spPr>
          <a:xfrm>
            <a:off x="-4181195" y="3679774"/>
            <a:ext cx="615478" cy="605072"/>
          </a:xfrm>
          <a:prstGeom prst="rect">
            <a:avLst/>
          </a:prstGeom>
        </p:spPr>
      </p:pic>
      <p:pic>
        <p:nvPicPr>
          <p:cNvPr id="21" name="Picture 20" descr="A blue thumb up in a speech bubble&#10;&#10;Description automatically generated">
            <a:extLst>
              <a:ext uri="{FF2B5EF4-FFF2-40B4-BE49-F238E27FC236}">
                <a16:creationId xmlns:a16="http://schemas.microsoft.com/office/drawing/2014/main" id="{8E82CD50-0C82-FDFE-532E-C5F507414BFC}"/>
              </a:ext>
            </a:extLst>
          </p:cNvPr>
          <p:cNvPicPr>
            <a:picLocks noChangeAspect="1"/>
          </p:cNvPicPr>
          <p:nvPr/>
        </p:nvPicPr>
        <p:blipFill rotWithShape="1">
          <a:blip r:embed="rId12"/>
          <a:srcRect r="19599" b="25899"/>
          <a:stretch/>
        </p:blipFill>
        <p:spPr>
          <a:xfrm>
            <a:off x="-7654750" y="3362159"/>
            <a:ext cx="615478" cy="605072"/>
          </a:xfrm>
          <a:prstGeom prst="rect">
            <a:avLst/>
          </a:prstGeom>
        </p:spPr>
      </p:pic>
      <p:pic>
        <p:nvPicPr>
          <p:cNvPr id="22" name="Graphic 21" descr="Comment Dislike with solid fill">
            <a:extLst>
              <a:ext uri="{FF2B5EF4-FFF2-40B4-BE49-F238E27FC236}">
                <a16:creationId xmlns:a16="http://schemas.microsoft.com/office/drawing/2014/main" id="{3954AE1C-F112-F998-4E7E-3E5F78A1725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26736" y="2620850"/>
            <a:ext cx="537680" cy="537680"/>
          </a:xfrm>
          <a:prstGeom prst="rect">
            <a:avLst/>
          </a:prstGeom>
        </p:spPr>
      </p:pic>
      <p:pic>
        <p:nvPicPr>
          <p:cNvPr id="23" name="Graphic 22" descr="Comment Dislike with solid fill">
            <a:extLst>
              <a:ext uri="{FF2B5EF4-FFF2-40B4-BE49-F238E27FC236}">
                <a16:creationId xmlns:a16="http://schemas.microsoft.com/office/drawing/2014/main" id="{04327630-597A-35BB-9E63-F5596B7ABE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31593" y="4665810"/>
            <a:ext cx="772787" cy="772787"/>
          </a:xfrm>
          <a:prstGeom prst="rect">
            <a:avLst/>
          </a:prstGeom>
        </p:spPr>
      </p:pic>
      <p:sp>
        <p:nvSpPr>
          <p:cNvPr id="24" name="TextBox 23">
            <a:extLst>
              <a:ext uri="{FF2B5EF4-FFF2-40B4-BE49-F238E27FC236}">
                <a16:creationId xmlns:a16="http://schemas.microsoft.com/office/drawing/2014/main" id="{6C194C74-2A7B-0324-FC2C-F83D45DF1D25}"/>
              </a:ext>
            </a:extLst>
          </p:cNvPr>
          <p:cNvSpPr txBox="1"/>
          <p:nvPr/>
        </p:nvSpPr>
        <p:spPr>
          <a:xfrm>
            <a:off x="-159222" y="-1765117"/>
            <a:ext cx="12192000" cy="1015663"/>
          </a:xfrm>
          <a:prstGeom prst="rect">
            <a:avLst/>
          </a:prstGeom>
          <a:noFill/>
        </p:spPr>
        <p:txBody>
          <a:bodyPr wrap="square" rtlCol="0">
            <a:spAutoFit/>
          </a:bodyPr>
          <a:lstStyle/>
          <a:p>
            <a:pPr algn="ctr"/>
            <a:r>
              <a:rPr lang="en-US" sz="6000" b="1" i="0" u="none" strike="noStrike" spc="-50" dirty="0">
                <a:solidFill>
                  <a:srgbClr val="117AD4"/>
                </a:solidFill>
                <a:effectLst/>
                <a:latin typeface="Gurmukhi MN" panose="02020600050405020304" pitchFamily="18" charset="0"/>
                <a:ea typeface="Ayuthaya" pitchFamily="2" charset="-34"/>
                <a:cs typeface="Gurmukhi MN" panose="02020600050405020304" pitchFamily="18" charset="0"/>
              </a:rPr>
              <a:t>Sentiment Analysis using Python</a:t>
            </a:r>
          </a:p>
        </p:txBody>
      </p:sp>
      <p:sp>
        <p:nvSpPr>
          <p:cNvPr id="25" name="TextBox 24">
            <a:extLst>
              <a:ext uri="{FF2B5EF4-FFF2-40B4-BE49-F238E27FC236}">
                <a16:creationId xmlns:a16="http://schemas.microsoft.com/office/drawing/2014/main" id="{436A3B5F-34A0-1D5A-7BEA-8EFBD77ECF91}"/>
              </a:ext>
            </a:extLst>
          </p:cNvPr>
          <p:cNvSpPr txBox="1"/>
          <p:nvPr/>
        </p:nvSpPr>
        <p:spPr>
          <a:xfrm>
            <a:off x="-159222" y="-684886"/>
            <a:ext cx="12192000" cy="707886"/>
          </a:xfrm>
          <a:prstGeom prst="rect">
            <a:avLst/>
          </a:prstGeom>
          <a:noFill/>
        </p:spPr>
        <p:txBody>
          <a:bodyPr wrap="square" rtlCol="0">
            <a:spAutoFit/>
          </a:bodyPr>
          <a:lstStyle/>
          <a:p>
            <a:pPr algn="ctr"/>
            <a:r>
              <a:rPr lang="en-US" sz="4000" b="1" spc="-50" dirty="0">
                <a:solidFill>
                  <a:srgbClr val="117AD4"/>
                </a:solidFill>
                <a:latin typeface="Gurmukhi MN" panose="02020600050405020304" pitchFamily="18" charset="0"/>
                <a:ea typeface="Ayuthaya" pitchFamily="2" charset="-34"/>
                <a:cs typeface="Gurmukhi MN" panose="02020600050405020304" pitchFamily="18" charset="0"/>
              </a:rPr>
              <a:t>(updated)</a:t>
            </a:r>
          </a:p>
        </p:txBody>
      </p:sp>
      <p:grpSp>
        <p:nvGrpSpPr>
          <p:cNvPr id="26" name="Group 25">
            <a:extLst>
              <a:ext uri="{FF2B5EF4-FFF2-40B4-BE49-F238E27FC236}">
                <a16:creationId xmlns:a16="http://schemas.microsoft.com/office/drawing/2014/main" id="{C384780E-9BEE-0CFD-DDC7-D2DE0AF2E249}"/>
              </a:ext>
            </a:extLst>
          </p:cNvPr>
          <p:cNvGrpSpPr/>
          <p:nvPr/>
        </p:nvGrpSpPr>
        <p:grpSpPr>
          <a:xfrm>
            <a:off x="13623245" y="2204045"/>
            <a:ext cx="4003732" cy="1157716"/>
            <a:chOff x="4887475" y="2603529"/>
            <a:chExt cx="3783628" cy="875148"/>
          </a:xfrm>
          <a:solidFill>
            <a:schemeClr val="accent1">
              <a:lumMod val="60000"/>
              <a:lumOff val="40000"/>
            </a:schemeClr>
          </a:solidFill>
        </p:grpSpPr>
        <p:sp>
          <p:nvSpPr>
            <p:cNvPr id="27" name="Oval Callout 26">
              <a:extLst>
                <a:ext uri="{FF2B5EF4-FFF2-40B4-BE49-F238E27FC236}">
                  <a16:creationId xmlns:a16="http://schemas.microsoft.com/office/drawing/2014/main" id="{C38A5C30-2596-F8A9-7B70-D7B2AA9BC9FF}"/>
                </a:ext>
              </a:extLst>
            </p:cNvPr>
            <p:cNvSpPr/>
            <p:nvPr/>
          </p:nvSpPr>
          <p:spPr>
            <a:xfrm>
              <a:off x="4887475" y="2603529"/>
              <a:ext cx="3783628" cy="875148"/>
            </a:xfrm>
            <a:prstGeom prst="wedgeEllipseCallout">
              <a:avLst>
                <a:gd name="adj1" fmla="val -52407"/>
                <a:gd name="adj2" fmla="val 44722"/>
              </a:avLst>
            </a:prstGeom>
            <a:solidFill>
              <a:schemeClr val="accent2">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b="1" dirty="0">
                  <a:solidFill>
                    <a:schemeClr val="tx1"/>
                  </a:solidFill>
                </a:rPr>
                <a:t>THAO TRAN </a:t>
              </a:r>
              <a:r>
                <a:rPr lang="en-US" sz="1500" dirty="0">
                  <a:solidFill>
                    <a:schemeClr val="tx1"/>
                  </a:solidFill>
                </a:rPr>
                <a:t>(★★★★★</a:t>
              </a:r>
              <a:r>
                <a:rPr lang="en-US" sz="1200" dirty="0">
                  <a:solidFill>
                    <a:schemeClr val="tx1"/>
                  </a:solidFill>
                </a:rPr>
                <a:t>)</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a:t>
              </a:r>
            </a:p>
          </p:txBody>
        </p:sp>
        <p:pic>
          <p:nvPicPr>
            <p:cNvPr id="28" name="Picture 27" descr="A group of cartoon girls&#10;&#10;Description automatically generated">
              <a:extLst>
                <a:ext uri="{FF2B5EF4-FFF2-40B4-BE49-F238E27FC236}">
                  <a16:creationId xmlns:a16="http://schemas.microsoft.com/office/drawing/2014/main" id="{32B31188-113A-B34C-461C-E4F917DE1C90}"/>
                </a:ext>
              </a:extLst>
            </p:cNvPr>
            <p:cNvPicPr>
              <a:picLocks noChangeAspect="1"/>
            </p:cNvPicPr>
            <p:nvPr/>
          </p:nvPicPr>
          <p:blipFill rotWithShape="1">
            <a:blip r:embed="rId15"/>
            <a:srcRect l="51887" t="49565" b="4548"/>
            <a:stretch/>
          </p:blipFill>
          <p:spPr>
            <a:xfrm>
              <a:off x="7648322" y="2761797"/>
              <a:ext cx="455177" cy="434111"/>
            </a:xfrm>
            <a:prstGeom prst="rect">
              <a:avLst/>
            </a:prstGeom>
            <a:grpFill/>
          </p:spPr>
        </p:pic>
      </p:grpSp>
      <p:grpSp>
        <p:nvGrpSpPr>
          <p:cNvPr id="29" name="Group 28">
            <a:extLst>
              <a:ext uri="{FF2B5EF4-FFF2-40B4-BE49-F238E27FC236}">
                <a16:creationId xmlns:a16="http://schemas.microsoft.com/office/drawing/2014/main" id="{102CFB59-A83C-10B5-1788-02BAA7834C4D}"/>
              </a:ext>
            </a:extLst>
          </p:cNvPr>
          <p:cNvGrpSpPr/>
          <p:nvPr/>
        </p:nvGrpSpPr>
        <p:grpSpPr>
          <a:xfrm>
            <a:off x="15909132" y="3361759"/>
            <a:ext cx="3894750" cy="1119245"/>
            <a:chOff x="7200861" y="3476150"/>
            <a:chExt cx="2950668" cy="776378"/>
          </a:xfrm>
          <a:solidFill>
            <a:schemeClr val="accent1">
              <a:lumMod val="60000"/>
              <a:lumOff val="40000"/>
            </a:schemeClr>
          </a:solidFill>
        </p:grpSpPr>
        <p:sp>
          <p:nvSpPr>
            <p:cNvPr id="30" name="Oval Callout 29">
              <a:extLst>
                <a:ext uri="{FF2B5EF4-FFF2-40B4-BE49-F238E27FC236}">
                  <a16:creationId xmlns:a16="http://schemas.microsoft.com/office/drawing/2014/main" id="{59988748-B7FD-7679-E46C-1328541C10BC}"/>
                </a:ext>
              </a:extLst>
            </p:cNvPr>
            <p:cNvSpPr/>
            <p:nvPr/>
          </p:nvSpPr>
          <p:spPr>
            <a:xfrm>
              <a:off x="7200861" y="3476150"/>
              <a:ext cx="2950668" cy="776378"/>
            </a:xfrm>
            <a:prstGeom prst="wedgeEllipseCallout">
              <a:avLst>
                <a:gd name="adj1" fmla="val -63516"/>
                <a:gd name="adj2" fmla="val 53611"/>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b="1" dirty="0">
                  <a:solidFill>
                    <a:schemeClr val="tx1"/>
                  </a:solidFill>
                </a:rPr>
                <a:t>THU TRAN </a:t>
              </a:r>
              <a:r>
                <a:rPr lang="en-US" sz="1500" dirty="0">
                  <a:solidFill>
                    <a:schemeClr val="tx1"/>
                  </a:solidFill>
                </a:rPr>
                <a:t>(★★★)</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a:t>
              </a:r>
            </a:p>
          </p:txBody>
        </p:sp>
        <p:pic>
          <p:nvPicPr>
            <p:cNvPr id="31" name="Picture 30" descr="A cartoon of a person wearing glasses&#10;&#10;Description automatically generated">
              <a:extLst>
                <a:ext uri="{FF2B5EF4-FFF2-40B4-BE49-F238E27FC236}">
                  <a16:creationId xmlns:a16="http://schemas.microsoft.com/office/drawing/2014/main" id="{1025EF1A-2F57-6DDC-6664-7214ECB80678}"/>
                </a:ext>
              </a:extLst>
            </p:cNvPr>
            <p:cNvPicPr>
              <a:picLocks noChangeAspect="1"/>
            </p:cNvPicPr>
            <p:nvPr/>
          </p:nvPicPr>
          <p:blipFill>
            <a:blip r:embed="rId16"/>
            <a:stretch>
              <a:fillRect/>
            </a:stretch>
          </p:blipFill>
          <p:spPr>
            <a:xfrm>
              <a:off x="9253449" y="3643325"/>
              <a:ext cx="418520" cy="418520"/>
            </a:xfrm>
            <a:prstGeom prst="rect">
              <a:avLst/>
            </a:prstGeom>
            <a:grpFill/>
            <a:ln>
              <a:noFill/>
            </a:ln>
          </p:spPr>
        </p:pic>
      </p:grpSp>
      <p:grpSp>
        <p:nvGrpSpPr>
          <p:cNvPr id="34" name="Group 33">
            <a:extLst>
              <a:ext uri="{FF2B5EF4-FFF2-40B4-BE49-F238E27FC236}">
                <a16:creationId xmlns:a16="http://schemas.microsoft.com/office/drawing/2014/main" id="{5823402F-5567-3080-B3EB-220F3FB49A59}"/>
              </a:ext>
            </a:extLst>
          </p:cNvPr>
          <p:cNvGrpSpPr/>
          <p:nvPr/>
        </p:nvGrpSpPr>
        <p:grpSpPr>
          <a:xfrm>
            <a:off x="17249327" y="4742528"/>
            <a:ext cx="3843117" cy="1217795"/>
            <a:chOff x="7959023" y="5131588"/>
            <a:chExt cx="3843117" cy="1217795"/>
          </a:xfrm>
        </p:grpSpPr>
        <p:sp>
          <p:nvSpPr>
            <p:cNvPr id="32" name="Oval Callout 31">
              <a:extLst>
                <a:ext uri="{FF2B5EF4-FFF2-40B4-BE49-F238E27FC236}">
                  <a16:creationId xmlns:a16="http://schemas.microsoft.com/office/drawing/2014/main" id="{695A29BC-BFFD-5923-F2B5-C5BAB3B5DDB6}"/>
                </a:ext>
              </a:extLst>
            </p:cNvPr>
            <p:cNvSpPr/>
            <p:nvPr/>
          </p:nvSpPr>
          <p:spPr>
            <a:xfrm>
              <a:off x="7959023" y="5131588"/>
              <a:ext cx="3843117" cy="1217795"/>
            </a:xfrm>
            <a:prstGeom prst="wedgeEllipseCallout">
              <a:avLst>
                <a:gd name="adj1" fmla="val -60831"/>
                <a:gd name="adj2" fmla="val 48454"/>
              </a:avLst>
            </a:prstGeom>
            <a:solidFill>
              <a:schemeClr val="accent5">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b="1" dirty="0">
                  <a:solidFill>
                    <a:schemeClr val="tx1"/>
                  </a:solidFill>
                </a:rPr>
                <a:t>HUITING WU </a:t>
              </a:r>
              <a:r>
                <a:rPr lang="en-US" sz="1500" dirty="0">
                  <a:solidFill>
                    <a:schemeClr val="tx1"/>
                  </a:solidFill>
                </a:rPr>
                <a:t>(★★★★)</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a:t>
              </a:r>
            </a:p>
          </p:txBody>
        </p:sp>
        <p:pic>
          <p:nvPicPr>
            <p:cNvPr id="33" name="Picture 32" descr="A group of cartoon girls&#10;&#10;Description automatically generated">
              <a:extLst>
                <a:ext uri="{FF2B5EF4-FFF2-40B4-BE49-F238E27FC236}">
                  <a16:creationId xmlns:a16="http://schemas.microsoft.com/office/drawing/2014/main" id="{968C388A-DBEB-7942-B1CF-82C933BDAF98}"/>
                </a:ext>
              </a:extLst>
            </p:cNvPr>
            <p:cNvPicPr>
              <a:picLocks noChangeAspect="1"/>
            </p:cNvPicPr>
            <p:nvPr/>
          </p:nvPicPr>
          <p:blipFill rotWithShape="1">
            <a:blip r:embed="rId15"/>
            <a:srcRect l="916" t="1423" r="49623" b="50000"/>
            <a:stretch/>
          </p:blipFill>
          <p:spPr>
            <a:xfrm>
              <a:off x="10821297" y="5475548"/>
              <a:ext cx="448822" cy="440802"/>
            </a:xfrm>
            <a:prstGeom prst="rect">
              <a:avLst/>
            </a:prstGeom>
          </p:spPr>
        </p:pic>
      </p:grpSp>
      <p:grpSp>
        <p:nvGrpSpPr>
          <p:cNvPr id="81" name="Group 80">
            <a:extLst>
              <a:ext uri="{FF2B5EF4-FFF2-40B4-BE49-F238E27FC236}">
                <a16:creationId xmlns:a16="http://schemas.microsoft.com/office/drawing/2014/main" id="{5848CCF7-B1F7-B407-D2CD-12874C64B8EF}"/>
              </a:ext>
            </a:extLst>
          </p:cNvPr>
          <p:cNvGrpSpPr/>
          <p:nvPr/>
        </p:nvGrpSpPr>
        <p:grpSpPr>
          <a:xfrm>
            <a:off x="136501" y="250836"/>
            <a:ext cx="1280160" cy="1097280"/>
            <a:chOff x="2755922" y="2772466"/>
            <a:chExt cx="1627632" cy="1371600"/>
          </a:xfrm>
        </p:grpSpPr>
        <p:sp>
          <p:nvSpPr>
            <p:cNvPr id="60" name="Hexagon 59">
              <a:extLst>
                <a:ext uri="{FF2B5EF4-FFF2-40B4-BE49-F238E27FC236}">
                  <a16:creationId xmlns:a16="http://schemas.microsoft.com/office/drawing/2014/main" id="{025FD376-B401-FE48-BF26-27B4BD835AA8}"/>
                </a:ext>
              </a:extLst>
            </p:cNvPr>
            <p:cNvSpPr/>
            <p:nvPr/>
          </p:nvSpPr>
          <p:spPr>
            <a:xfrm>
              <a:off x="2755922" y="277246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Graphic 70" descr="Badge with solid fill">
              <a:extLst>
                <a:ext uri="{FF2B5EF4-FFF2-40B4-BE49-F238E27FC236}">
                  <a16:creationId xmlns:a16="http://schemas.microsoft.com/office/drawing/2014/main" id="{AD676F30-72CC-6845-3658-F1926DC3842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112538" y="3001066"/>
              <a:ext cx="914400" cy="914400"/>
            </a:xfrm>
            <a:prstGeom prst="rect">
              <a:avLst/>
            </a:prstGeom>
          </p:spPr>
        </p:pic>
      </p:grpSp>
      <p:grpSp>
        <p:nvGrpSpPr>
          <p:cNvPr id="80" name="Group 79">
            <a:extLst>
              <a:ext uri="{FF2B5EF4-FFF2-40B4-BE49-F238E27FC236}">
                <a16:creationId xmlns:a16="http://schemas.microsoft.com/office/drawing/2014/main" id="{42261D7E-C7E8-024F-0679-F114A1D5C56B}"/>
              </a:ext>
            </a:extLst>
          </p:cNvPr>
          <p:cNvGrpSpPr/>
          <p:nvPr/>
        </p:nvGrpSpPr>
        <p:grpSpPr>
          <a:xfrm>
            <a:off x="12639131" y="233188"/>
            <a:ext cx="1280160" cy="1097280"/>
            <a:chOff x="210422" y="2752746"/>
            <a:chExt cx="1627632" cy="1371600"/>
          </a:xfrm>
        </p:grpSpPr>
        <p:sp>
          <p:nvSpPr>
            <p:cNvPr id="54" name="Hexagon 53">
              <a:extLst>
                <a:ext uri="{FF2B5EF4-FFF2-40B4-BE49-F238E27FC236}">
                  <a16:creationId xmlns:a16="http://schemas.microsoft.com/office/drawing/2014/main" id="{8595FDCB-7856-2F8E-25DA-C81AEEE5839D}"/>
                </a:ext>
              </a:extLst>
            </p:cNvPr>
            <p:cNvSpPr/>
            <p:nvPr/>
          </p:nvSpPr>
          <p:spPr>
            <a:xfrm>
              <a:off x="210422" y="275274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Graphic 68" descr="Badge 1 with solid fill">
              <a:extLst>
                <a:ext uri="{FF2B5EF4-FFF2-40B4-BE49-F238E27FC236}">
                  <a16:creationId xmlns:a16="http://schemas.microsoft.com/office/drawing/2014/main" id="{412E6701-3AD4-84D5-FB5B-042CCC4EF97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67038" y="3011503"/>
              <a:ext cx="914400" cy="914400"/>
            </a:xfrm>
            <a:prstGeom prst="rect">
              <a:avLst/>
            </a:prstGeom>
          </p:spPr>
        </p:pic>
      </p:grpSp>
      <p:sp>
        <p:nvSpPr>
          <p:cNvPr id="104" name="Chevron 103">
            <a:extLst>
              <a:ext uri="{FF2B5EF4-FFF2-40B4-BE49-F238E27FC236}">
                <a16:creationId xmlns:a16="http://schemas.microsoft.com/office/drawing/2014/main" id="{29123BBE-7BE6-204A-E11E-F969B619019B}"/>
              </a:ext>
            </a:extLst>
          </p:cNvPr>
          <p:cNvSpPr/>
          <p:nvPr/>
        </p:nvSpPr>
        <p:spPr>
          <a:xfrm>
            <a:off x="1607806" y="445533"/>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WORDCLOUD</a:t>
            </a:r>
          </a:p>
        </p:txBody>
      </p:sp>
      <p:sp>
        <p:nvSpPr>
          <p:cNvPr id="103" name="!!title1">
            <a:extLst>
              <a:ext uri="{FF2B5EF4-FFF2-40B4-BE49-F238E27FC236}">
                <a16:creationId xmlns:a16="http://schemas.microsoft.com/office/drawing/2014/main" id="{64EC7ECF-7E2B-4B80-3A7F-3E0D94452924}"/>
              </a:ext>
            </a:extLst>
          </p:cNvPr>
          <p:cNvSpPr/>
          <p:nvPr/>
        </p:nvSpPr>
        <p:spPr>
          <a:xfrm>
            <a:off x="14106537" y="427885"/>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DATA PROCESSING</a:t>
            </a:r>
          </a:p>
        </p:txBody>
      </p:sp>
      <p:sp>
        <p:nvSpPr>
          <p:cNvPr id="4" name="TextBox 3">
            <a:extLst>
              <a:ext uri="{FF2B5EF4-FFF2-40B4-BE49-F238E27FC236}">
                <a16:creationId xmlns:a16="http://schemas.microsoft.com/office/drawing/2014/main" id="{E764ECF7-F3CF-6436-66F7-FCE421C9A562}"/>
              </a:ext>
            </a:extLst>
          </p:cNvPr>
          <p:cNvSpPr txBox="1"/>
          <p:nvPr/>
        </p:nvSpPr>
        <p:spPr>
          <a:xfrm>
            <a:off x="7479610" y="1348834"/>
            <a:ext cx="2868568" cy="477054"/>
          </a:xfrm>
          <a:prstGeom prst="rect">
            <a:avLst/>
          </a:prstGeom>
          <a:noFill/>
        </p:spPr>
        <p:txBody>
          <a:bodyPr wrap="square" rtlCol="0">
            <a:spAutoFit/>
          </a:bodyPr>
          <a:lstStyle/>
          <a:p>
            <a:pPr algn="ctr"/>
            <a:r>
              <a:rPr lang="en-US" sz="2500" b="1" dirty="0">
                <a:solidFill>
                  <a:schemeClr val="accent6">
                    <a:lumMod val="75000"/>
                  </a:schemeClr>
                </a:solidFill>
                <a:latin typeface="Gurmukhi MN" panose="02020600050405020304" pitchFamily="18" charset="0"/>
                <a:cs typeface="Gurmukhi MN" panose="02020600050405020304" pitchFamily="18" charset="0"/>
              </a:rPr>
              <a:t>IMPROVEMENT</a:t>
            </a:r>
          </a:p>
        </p:txBody>
      </p:sp>
      <p:sp>
        <p:nvSpPr>
          <p:cNvPr id="7" name="TextBox 6">
            <a:extLst>
              <a:ext uri="{FF2B5EF4-FFF2-40B4-BE49-F238E27FC236}">
                <a16:creationId xmlns:a16="http://schemas.microsoft.com/office/drawing/2014/main" id="{999646DC-8E5F-33BA-96EE-7FA0C120A424}"/>
              </a:ext>
            </a:extLst>
          </p:cNvPr>
          <p:cNvSpPr txBox="1"/>
          <p:nvPr/>
        </p:nvSpPr>
        <p:spPr>
          <a:xfrm>
            <a:off x="716603" y="1348834"/>
            <a:ext cx="2868568" cy="477054"/>
          </a:xfrm>
          <a:prstGeom prst="rect">
            <a:avLst/>
          </a:prstGeom>
          <a:noFill/>
        </p:spPr>
        <p:txBody>
          <a:bodyPr wrap="square" rtlCol="0">
            <a:spAutoFit/>
          </a:bodyPr>
          <a:lstStyle/>
          <a:p>
            <a:pPr algn="ctr"/>
            <a:r>
              <a:rPr lang="en-US" sz="2500" b="1" dirty="0">
                <a:solidFill>
                  <a:schemeClr val="accent2">
                    <a:lumMod val="50000"/>
                  </a:schemeClr>
                </a:solidFill>
                <a:latin typeface="Gurmukhi MN" panose="02020600050405020304" pitchFamily="18" charset="0"/>
                <a:cs typeface="Gurmukhi MN" panose="02020600050405020304" pitchFamily="18" charset="0"/>
              </a:rPr>
              <a:t>PREVIOUS</a:t>
            </a:r>
          </a:p>
        </p:txBody>
      </p:sp>
      <p:cxnSp>
        <p:nvCxnSpPr>
          <p:cNvPr id="10" name="Straight Connector 9">
            <a:extLst>
              <a:ext uri="{FF2B5EF4-FFF2-40B4-BE49-F238E27FC236}">
                <a16:creationId xmlns:a16="http://schemas.microsoft.com/office/drawing/2014/main" id="{CBBF43F5-F372-90DA-4FFA-8307A402CEEA}"/>
              </a:ext>
            </a:extLst>
          </p:cNvPr>
          <p:cNvCxnSpPr/>
          <p:nvPr/>
        </p:nvCxnSpPr>
        <p:spPr>
          <a:xfrm>
            <a:off x="4396154" y="1653670"/>
            <a:ext cx="0" cy="5029200"/>
          </a:xfrm>
          <a:prstGeom prst="line">
            <a:avLst/>
          </a:prstGeom>
          <a:ln w="38100" cmpd="thickThin">
            <a:solidFill>
              <a:schemeClr val="tx1"/>
            </a:solidFill>
            <a:prstDash val="lgDashDot"/>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11AFF0F-5A0A-FBB6-4D36-871D682FBC47}"/>
              </a:ext>
            </a:extLst>
          </p:cNvPr>
          <p:cNvSpPr txBox="1"/>
          <p:nvPr/>
        </p:nvSpPr>
        <p:spPr>
          <a:xfrm>
            <a:off x="-159222" y="1865491"/>
            <a:ext cx="3444772" cy="400110"/>
          </a:xfrm>
          <a:prstGeom prst="rect">
            <a:avLst/>
          </a:prstGeom>
          <a:noFill/>
        </p:spPr>
        <p:txBody>
          <a:bodyPr wrap="square" rtlCol="0">
            <a:spAutoFit/>
          </a:bodyPr>
          <a:lstStyle/>
          <a:p>
            <a:pPr algn="ctr"/>
            <a:r>
              <a:rPr lang="en-US" sz="2000" b="1" u="sng" dirty="0">
                <a:latin typeface="Courier New" panose="02070309020205020404" pitchFamily="49" charset="0"/>
                <a:cs typeface="Courier New" panose="02070309020205020404" pitchFamily="49" charset="0"/>
              </a:rPr>
              <a:t>POSITIVE REVIEW</a:t>
            </a:r>
            <a:endParaRPr lang="en-US" sz="2000" b="1" u="sng" dirty="0">
              <a:latin typeface="Gurmukhi MN" panose="02020600050405020304" pitchFamily="18" charset="0"/>
              <a:cs typeface="Gurmukhi MN" panose="02020600050405020304" pitchFamily="18" charset="0"/>
            </a:endParaRPr>
          </a:p>
        </p:txBody>
      </p:sp>
      <p:sp>
        <p:nvSpPr>
          <p:cNvPr id="12" name="TextBox 11">
            <a:extLst>
              <a:ext uri="{FF2B5EF4-FFF2-40B4-BE49-F238E27FC236}">
                <a16:creationId xmlns:a16="http://schemas.microsoft.com/office/drawing/2014/main" id="{A883CD7D-29FB-7C2F-4292-BE2F51CCCD35}"/>
              </a:ext>
            </a:extLst>
          </p:cNvPr>
          <p:cNvSpPr txBox="1"/>
          <p:nvPr/>
        </p:nvSpPr>
        <p:spPr>
          <a:xfrm>
            <a:off x="5068284" y="1865491"/>
            <a:ext cx="3444772" cy="400110"/>
          </a:xfrm>
          <a:prstGeom prst="rect">
            <a:avLst/>
          </a:prstGeom>
          <a:noFill/>
        </p:spPr>
        <p:txBody>
          <a:bodyPr wrap="square" rtlCol="0">
            <a:spAutoFit/>
          </a:bodyPr>
          <a:lstStyle/>
          <a:p>
            <a:r>
              <a:rPr lang="en-US" sz="2000" b="1" u="sng" dirty="0">
                <a:latin typeface="Courier New" panose="02070309020205020404" pitchFamily="49" charset="0"/>
                <a:cs typeface="Courier New" panose="02070309020205020404" pitchFamily="49" charset="0"/>
              </a:rPr>
              <a:t>POSITIVE REVIEW</a:t>
            </a:r>
            <a:endParaRPr lang="en-US" sz="2000" b="1" u="sng" dirty="0">
              <a:latin typeface="Gurmukhi MN" panose="02020600050405020304" pitchFamily="18" charset="0"/>
              <a:cs typeface="Gurmukhi MN" panose="02020600050405020304" pitchFamily="18" charset="0"/>
            </a:endParaRPr>
          </a:p>
        </p:txBody>
      </p:sp>
      <p:pic>
        <p:nvPicPr>
          <p:cNvPr id="8" name="!!pos1" descr="A close-up of words&#10;&#10;Description automatically generated">
            <a:extLst>
              <a:ext uri="{FF2B5EF4-FFF2-40B4-BE49-F238E27FC236}">
                <a16:creationId xmlns:a16="http://schemas.microsoft.com/office/drawing/2014/main" id="{CA3CB82B-6B7D-B6A3-41D8-BC2D9CA17032}"/>
              </a:ext>
            </a:extLst>
          </p:cNvPr>
          <p:cNvPicPr>
            <a:picLocks noChangeAspect="1"/>
          </p:cNvPicPr>
          <p:nvPr/>
        </p:nvPicPr>
        <p:blipFill>
          <a:blip r:embed="rId21"/>
          <a:stretch>
            <a:fillRect/>
          </a:stretch>
        </p:blipFill>
        <p:spPr>
          <a:xfrm>
            <a:off x="5005982" y="2793663"/>
            <a:ext cx="6645567" cy="3474720"/>
          </a:xfrm>
          <a:prstGeom prst="rect">
            <a:avLst/>
          </a:prstGeom>
          <a:ln w="12700">
            <a:solidFill>
              <a:schemeClr val="accent6">
                <a:lumMod val="75000"/>
              </a:schemeClr>
            </a:solidFill>
          </a:ln>
        </p:spPr>
      </p:pic>
      <p:pic>
        <p:nvPicPr>
          <p:cNvPr id="35" name="!!pos2" descr="A close up of words&#10;&#10;Description automatically generated">
            <a:extLst>
              <a:ext uri="{FF2B5EF4-FFF2-40B4-BE49-F238E27FC236}">
                <a16:creationId xmlns:a16="http://schemas.microsoft.com/office/drawing/2014/main" id="{530EBACC-671E-AA58-DD7D-A8989E533B7A}"/>
              </a:ext>
            </a:extLst>
          </p:cNvPr>
          <p:cNvPicPr>
            <a:picLocks noChangeAspect="1"/>
          </p:cNvPicPr>
          <p:nvPr/>
        </p:nvPicPr>
        <p:blipFill>
          <a:blip r:embed="rId22">
            <a:duotone>
              <a:schemeClr val="bg2">
                <a:shade val="45000"/>
                <a:satMod val="135000"/>
              </a:schemeClr>
              <a:prstClr val="white"/>
            </a:duotone>
          </a:blip>
          <a:stretch>
            <a:fillRect/>
          </a:stretch>
        </p:blipFill>
        <p:spPr>
          <a:xfrm>
            <a:off x="408392" y="3387993"/>
            <a:ext cx="3547872" cy="2286060"/>
          </a:xfrm>
          <a:prstGeom prst="rect">
            <a:avLst/>
          </a:prstGeom>
        </p:spPr>
      </p:pic>
    </p:spTree>
    <p:extLst>
      <p:ext uri="{BB962C8B-B14F-4D97-AF65-F5344CB8AC3E}">
        <p14:creationId xmlns:p14="http://schemas.microsoft.com/office/powerpoint/2010/main" val="1457981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repeatCount="indefinite" fill="hold" nodeType="clickEffect">
                                  <p:stCondLst>
                                    <p:cond delay="0"/>
                                  </p:stCondLst>
                                  <p:endCondLst>
                                    <p:cond evt="onNext" delay="0">
                                      <p:tgtEl>
                                        <p:sldTgt/>
                                      </p:tgtEl>
                                    </p:cond>
                                  </p:end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par>
                                <p:cTn id="11" presetID="23" presetClass="entr" presetSubtype="16" repeatCount="indefinite" fill="hold" nodeType="withEffect">
                                  <p:stCondLst>
                                    <p:cond delay="0"/>
                                  </p:stCondLst>
                                  <p:endCondLst>
                                    <p:cond evt="onNext" delay="0">
                                      <p:tgtEl>
                                        <p:sldTgt/>
                                      </p:tgtEl>
                                    </p:cond>
                                  </p:endCondLst>
                                  <p:childTnLst>
                                    <p:set>
                                      <p:cBhvr>
                                        <p:cTn id="12" dur="1" fill="hold">
                                          <p:stCondLst>
                                            <p:cond delay="0"/>
                                          </p:stCondLst>
                                        </p:cTn>
                                        <p:tgtEl>
                                          <p:spTgt spid="16"/>
                                        </p:tgtEl>
                                        <p:attrNameLst>
                                          <p:attrName>style.visibility</p:attrName>
                                        </p:attrNameLst>
                                      </p:cBhvr>
                                      <p:to>
                                        <p:strVal val="visible"/>
                                      </p:to>
                                    </p:set>
                                    <p:anim calcmode="lin" valueType="num">
                                      <p:cBhvr>
                                        <p:cTn id="13" dur="1250" fill="hold"/>
                                        <p:tgtEl>
                                          <p:spTgt spid="16"/>
                                        </p:tgtEl>
                                        <p:attrNameLst>
                                          <p:attrName>ppt_w</p:attrName>
                                        </p:attrNameLst>
                                      </p:cBhvr>
                                      <p:tavLst>
                                        <p:tav tm="0">
                                          <p:val>
                                            <p:fltVal val="0"/>
                                          </p:val>
                                        </p:tav>
                                        <p:tav tm="100000">
                                          <p:val>
                                            <p:strVal val="#ppt_w"/>
                                          </p:val>
                                        </p:tav>
                                      </p:tavLst>
                                    </p:anim>
                                    <p:anim calcmode="lin" valueType="num">
                                      <p:cBhvr>
                                        <p:cTn id="14" dur="1250" fill="hold"/>
                                        <p:tgtEl>
                                          <p:spTgt spid="16"/>
                                        </p:tgtEl>
                                        <p:attrNameLst>
                                          <p:attrName>ppt_h</p:attrName>
                                        </p:attrNameLst>
                                      </p:cBhvr>
                                      <p:tavLst>
                                        <p:tav tm="0">
                                          <p:val>
                                            <p:fltVal val="0"/>
                                          </p:val>
                                        </p:tav>
                                        <p:tav tm="100000">
                                          <p:val>
                                            <p:strVal val="#ppt_h"/>
                                          </p:val>
                                        </p:tav>
                                      </p:tavLst>
                                    </p:anim>
                                  </p:childTnLst>
                                </p:cTn>
                              </p:par>
                              <p:par>
                                <p:cTn id="15" presetID="23" presetClass="entr" presetSubtype="16" repeatCount="indefinite" fill="hold" nodeType="withEffect">
                                  <p:stCondLst>
                                    <p:cond delay="0"/>
                                  </p:stCondLst>
                                  <p:endCondLst>
                                    <p:cond evt="onNext" delay="0">
                                      <p:tgtEl>
                                        <p:sldTgt/>
                                      </p:tgtEl>
                                    </p:cond>
                                  </p:endCondLst>
                                  <p:childTnLst>
                                    <p:set>
                                      <p:cBhvr>
                                        <p:cTn id="16" dur="1" fill="hold">
                                          <p:stCondLst>
                                            <p:cond delay="0"/>
                                          </p:stCondLst>
                                        </p:cTn>
                                        <p:tgtEl>
                                          <p:spTgt spid="21"/>
                                        </p:tgtEl>
                                        <p:attrNameLst>
                                          <p:attrName>style.visibility</p:attrName>
                                        </p:attrNameLst>
                                      </p:cBhvr>
                                      <p:to>
                                        <p:strVal val="visible"/>
                                      </p:to>
                                    </p:set>
                                    <p:anim calcmode="lin" valueType="num">
                                      <p:cBhvr>
                                        <p:cTn id="17" dur="2000" fill="hold"/>
                                        <p:tgtEl>
                                          <p:spTgt spid="21"/>
                                        </p:tgtEl>
                                        <p:attrNameLst>
                                          <p:attrName>ppt_w</p:attrName>
                                        </p:attrNameLst>
                                      </p:cBhvr>
                                      <p:tavLst>
                                        <p:tav tm="0">
                                          <p:val>
                                            <p:fltVal val="0"/>
                                          </p:val>
                                        </p:tav>
                                        <p:tav tm="100000">
                                          <p:val>
                                            <p:strVal val="#ppt_w"/>
                                          </p:val>
                                        </p:tav>
                                      </p:tavLst>
                                    </p:anim>
                                    <p:anim calcmode="lin" valueType="num">
                                      <p:cBhvr>
                                        <p:cTn id="18" dur="2000" fill="hold"/>
                                        <p:tgtEl>
                                          <p:spTgt spid="21"/>
                                        </p:tgtEl>
                                        <p:attrNameLst>
                                          <p:attrName>ppt_h</p:attrName>
                                        </p:attrNameLst>
                                      </p:cBhvr>
                                      <p:tavLst>
                                        <p:tav tm="0">
                                          <p:val>
                                            <p:fltVal val="0"/>
                                          </p:val>
                                        </p:tav>
                                        <p:tav tm="100000">
                                          <p:val>
                                            <p:strVal val="#ppt_h"/>
                                          </p:val>
                                        </p:tav>
                                      </p:tavLst>
                                    </p:anim>
                                  </p:childTnLst>
                                </p:cTn>
                              </p:par>
                              <p:par>
                                <p:cTn id="19" presetID="23" presetClass="entr" presetSubtype="16" repeatCount="indefinite" fill="hold" nodeType="withEffect">
                                  <p:stCondLst>
                                    <p:cond delay="0"/>
                                  </p:stCondLst>
                                  <p:endCondLst>
                                    <p:cond evt="onNext" delay="0">
                                      <p:tgtEl>
                                        <p:sldTgt/>
                                      </p:tgtEl>
                                    </p:cond>
                                  </p:endCondLst>
                                  <p:childTnLst>
                                    <p:set>
                                      <p:cBhvr>
                                        <p:cTn id="20" dur="1" fill="hold">
                                          <p:stCondLst>
                                            <p:cond delay="0"/>
                                          </p:stCondLst>
                                        </p:cTn>
                                        <p:tgtEl>
                                          <p:spTgt spid="18"/>
                                        </p:tgtEl>
                                        <p:attrNameLst>
                                          <p:attrName>style.visibility</p:attrName>
                                        </p:attrNameLst>
                                      </p:cBhvr>
                                      <p:to>
                                        <p:strVal val="visible"/>
                                      </p:to>
                                    </p:set>
                                    <p:anim calcmode="lin" valueType="num">
                                      <p:cBhvr>
                                        <p:cTn id="21" dur="3000" fill="hold"/>
                                        <p:tgtEl>
                                          <p:spTgt spid="18"/>
                                        </p:tgtEl>
                                        <p:attrNameLst>
                                          <p:attrName>ppt_w</p:attrName>
                                        </p:attrNameLst>
                                      </p:cBhvr>
                                      <p:tavLst>
                                        <p:tav tm="0">
                                          <p:val>
                                            <p:fltVal val="0"/>
                                          </p:val>
                                        </p:tav>
                                        <p:tav tm="100000">
                                          <p:val>
                                            <p:strVal val="#ppt_w"/>
                                          </p:val>
                                        </p:tav>
                                      </p:tavLst>
                                    </p:anim>
                                    <p:anim calcmode="lin" valueType="num">
                                      <p:cBhvr>
                                        <p:cTn id="22" dur="3000" fill="hold"/>
                                        <p:tgtEl>
                                          <p:spTgt spid="18"/>
                                        </p:tgtEl>
                                        <p:attrNameLst>
                                          <p:attrName>ppt_h</p:attrName>
                                        </p:attrNameLst>
                                      </p:cBhvr>
                                      <p:tavLst>
                                        <p:tav tm="0">
                                          <p:val>
                                            <p:fltVal val="0"/>
                                          </p:val>
                                        </p:tav>
                                        <p:tav tm="100000">
                                          <p:val>
                                            <p:strVal val="#ppt_h"/>
                                          </p:val>
                                        </p:tav>
                                      </p:tavLst>
                                    </p:anim>
                                  </p:childTnLst>
                                </p:cTn>
                              </p:par>
                              <p:par>
                                <p:cTn id="23" presetID="23" presetClass="entr" presetSubtype="16" repeatCount="indefinite" nodeType="withEffect">
                                  <p:stCondLst>
                                    <p:cond delay="0"/>
                                  </p:stCondLst>
                                  <p:endCondLst>
                                    <p:cond evt="onNext" delay="0">
                                      <p:tgtEl>
                                        <p:sldTgt/>
                                      </p:tgtEl>
                                    </p:cond>
                                  </p:endCondLst>
                                  <p:childTnLst>
                                    <p:set>
                                      <p:cBhvr>
                                        <p:cTn id="24" dur="1" fill="hold">
                                          <p:stCondLst>
                                            <p:cond delay="0"/>
                                          </p:stCondLst>
                                        </p:cTn>
                                        <p:tgtEl>
                                          <p:spTgt spid="20"/>
                                        </p:tgtEl>
                                        <p:attrNameLst>
                                          <p:attrName>style.visibility</p:attrName>
                                        </p:attrNameLst>
                                      </p:cBhvr>
                                      <p:to>
                                        <p:strVal val="visible"/>
                                      </p:to>
                                    </p:set>
                                    <p:anim calcmode="lin" valueType="num">
                                      <p:cBhvr>
                                        <p:cTn id="25" dur="3000" fill="hold"/>
                                        <p:tgtEl>
                                          <p:spTgt spid="20"/>
                                        </p:tgtEl>
                                        <p:attrNameLst>
                                          <p:attrName>ppt_w</p:attrName>
                                        </p:attrNameLst>
                                      </p:cBhvr>
                                      <p:tavLst>
                                        <p:tav tm="0">
                                          <p:val>
                                            <p:fltVal val="0"/>
                                          </p:val>
                                        </p:tav>
                                        <p:tav tm="100000">
                                          <p:val>
                                            <p:strVal val="#ppt_w"/>
                                          </p:val>
                                        </p:tav>
                                      </p:tavLst>
                                    </p:anim>
                                    <p:anim calcmode="lin" valueType="num">
                                      <p:cBhvr>
                                        <p:cTn id="26" dur="3000" fill="hold"/>
                                        <p:tgtEl>
                                          <p:spTgt spid="20"/>
                                        </p:tgtEl>
                                        <p:attrNameLst>
                                          <p:attrName>ppt_h</p:attrName>
                                        </p:attrNameLst>
                                      </p:cBhvr>
                                      <p:tavLst>
                                        <p:tav tm="0">
                                          <p:val>
                                            <p:fltVal val="0"/>
                                          </p:val>
                                        </p:tav>
                                        <p:tav tm="100000">
                                          <p:val>
                                            <p:strVal val="#ppt_h"/>
                                          </p:val>
                                        </p:tav>
                                      </p:tavLst>
                                    </p:anim>
                                  </p:childTnLst>
                                </p:cTn>
                              </p:par>
                              <p:par>
                                <p:cTn id="27" presetID="23" presetClass="entr" presetSubtype="16" repeatCount="indefinite" fill="hold" nodeType="withEffect">
                                  <p:stCondLst>
                                    <p:cond delay="500"/>
                                  </p:stCondLst>
                                  <p:endCondLst>
                                    <p:cond evt="onNext" delay="0">
                                      <p:tgtEl>
                                        <p:sldTgt/>
                                      </p:tgtEl>
                                    </p:cond>
                                  </p:endCondLst>
                                  <p:childTnLst>
                                    <p:set>
                                      <p:cBhvr>
                                        <p:cTn id="28" dur="1" fill="hold">
                                          <p:stCondLst>
                                            <p:cond delay="0"/>
                                          </p:stCondLst>
                                        </p:cTn>
                                        <p:tgtEl>
                                          <p:spTgt spid="14"/>
                                        </p:tgtEl>
                                        <p:attrNameLst>
                                          <p:attrName>style.visibility</p:attrName>
                                        </p:attrNameLst>
                                      </p:cBhvr>
                                      <p:to>
                                        <p:strVal val="visible"/>
                                      </p:to>
                                    </p:set>
                                    <p:anim calcmode="lin" valueType="num">
                                      <p:cBhvr>
                                        <p:cTn id="29" dur="2000" fill="hold"/>
                                        <p:tgtEl>
                                          <p:spTgt spid="14"/>
                                        </p:tgtEl>
                                        <p:attrNameLst>
                                          <p:attrName>ppt_w</p:attrName>
                                        </p:attrNameLst>
                                      </p:cBhvr>
                                      <p:tavLst>
                                        <p:tav tm="0">
                                          <p:val>
                                            <p:fltVal val="0"/>
                                          </p:val>
                                        </p:tav>
                                        <p:tav tm="100000">
                                          <p:val>
                                            <p:strVal val="#ppt_w"/>
                                          </p:val>
                                        </p:tav>
                                      </p:tavLst>
                                    </p:anim>
                                    <p:anim calcmode="lin" valueType="num">
                                      <p:cBhvr>
                                        <p:cTn id="30" dur="2000" fill="hold"/>
                                        <p:tgtEl>
                                          <p:spTgt spid="14"/>
                                        </p:tgtEl>
                                        <p:attrNameLst>
                                          <p:attrName>ppt_h</p:attrName>
                                        </p:attrNameLst>
                                      </p:cBhvr>
                                      <p:tavLst>
                                        <p:tav tm="0">
                                          <p:val>
                                            <p:fltVal val="0"/>
                                          </p:val>
                                        </p:tav>
                                        <p:tav tm="100000">
                                          <p:val>
                                            <p:strVal val="#ppt_h"/>
                                          </p:val>
                                        </p:tav>
                                      </p:tavLst>
                                    </p:anim>
                                  </p:childTnLst>
                                </p:cTn>
                              </p:par>
                              <p:par>
                                <p:cTn id="31" presetID="23" presetClass="entr" presetSubtype="16" repeatCount="indefinite" fill="hold" nodeType="withEffect">
                                  <p:stCondLst>
                                    <p:cond delay="0"/>
                                  </p:stCondLst>
                                  <p:endCondLst>
                                    <p:cond evt="onNext" delay="0">
                                      <p:tgtEl>
                                        <p:sldTgt/>
                                      </p:tgtEl>
                                    </p:cond>
                                  </p:endCondLst>
                                  <p:childTnLst>
                                    <p:set>
                                      <p:cBhvr>
                                        <p:cTn id="32" dur="1" fill="hold">
                                          <p:stCondLst>
                                            <p:cond delay="0"/>
                                          </p:stCondLst>
                                        </p:cTn>
                                        <p:tgtEl>
                                          <p:spTgt spid="19"/>
                                        </p:tgtEl>
                                        <p:attrNameLst>
                                          <p:attrName>style.visibility</p:attrName>
                                        </p:attrNameLst>
                                      </p:cBhvr>
                                      <p:to>
                                        <p:strVal val="visible"/>
                                      </p:to>
                                    </p:set>
                                    <p:anim calcmode="lin" valueType="num">
                                      <p:cBhvr>
                                        <p:cTn id="33" dur="1000" fill="hold"/>
                                        <p:tgtEl>
                                          <p:spTgt spid="19"/>
                                        </p:tgtEl>
                                        <p:attrNameLst>
                                          <p:attrName>ppt_w</p:attrName>
                                        </p:attrNameLst>
                                      </p:cBhvr>
                                      <p:tavLst>
                                        <p:tav tm="0">
                                          <p:val>
                                            <p:fltVal val="0"/>
                                          </p:val>
                                        </p:tav>
                                        <p:tav tm="100000">
                                          <p:val>
                                            <p:strVal val="#ppt_w"/>
                                          </p:val>
                                        </p:tav>
                                      </p:tavLst>
                                    </p:anim>
                                    <p:anim calcmode="lin" valueType="num">
                                      <p:cBhvr>
                                        <p:cTn id="34" dur="1000" fill="hold"/>
                                        <p:tgtEl>
                                          <p:spTgt spid="19"/>
                                        </p:tgtEl>
                                        <p:attrNameLst>
                                          <p:attrName>ppt_h</p:attrName>
                                        </p:attrNameLst>
                                      </p:cBhvr>
                                      <p:tavLst>
                                        <p:tav tm="0">
                                          <p:val>
                                            <p:fltVal val="0"/>
                                          </p:val>
                                        </p:tav>
                                        <p:tav tm="100000">
                                          <p:val>
                                            <p:strVal val="#ppt_h"/>
                                          </p:val>
                                        </p:tav>
                                      </p:tavLst>
                                    </p:anim>
                                  </p:childTnLst>
                                </p:cTn>
                              </p:par>
                              <p:par>
                                <p:cTn id="35" presetID="23" presetClass="entr" presetSubtype="16" repeatCount="indefinite" fill="hold" nodeType="withEffect">
                                  <p:stCondLst>
                                    <p:cond delay="0"/>
                                  </p:stCondLst>
                                  <p:endCondLst>
                                    <p:cond evt="onNext" delay="0">
                                      <p:tgtEl>
                                        <p:sldTgt/>
                                      </p:tgtEl>
                                    </p:cond>
                                  </p:endCondLst>
                                  <p:childTnLst>
                                    <p:set>
                                      <p:cBhvr>
                                        <p:cTn id="36" dur="1" fill="hold">
                                          <p:stCondLst>
                                            <p:cond delay="0"/>
                                          </p:stCondLst>
                                        </p:cTn>
                                        <p:tgtEl>
                                          <p:spTgt spid="22"/>
                                        </p:tgtEl>
                                        <p:attrNameLst>
                                          <p:attrName>style.visibility</p:attrName>
                                        </p:attrNameLst>
                                      </p:cBhvr>
                                      <p:to>
                                        <p:strVal val="visible"/>
                                      </p:to>
                                    </p:set>
                                    <p:anim calcmode="lin" valueType="num">
                                      <p:cBhvr>
                                        <p:cTn id="37" dur="1000" fill="hold"/>
                                        <p:tgtEl>
                                          <p:spTgt spid="22"/>
                                        </p:tgtEl>
                                        <p:attrNameLst>
                                          <p:attrName>ppt_w</p:attrName>
                                        </p:attrNameLst>
                                      </p:cBhvr>
                                      <p:tavLst>
                                        <p:tav tm="0">
                                          <p:val>
                                            <p:fltVal val="0"/>
                                          </p:val>
                                        </p:tav>
                                        <p:tav tm="100000">
                                          <p:val>
                                            <p:strVal val="#ppt_w"/>
                                          </p:val>
                                        </p:tav>
                                      </p:tavLst>
                                    </p:anim>
                                    <p:anim calcmode="lin" valueType="num">
                                      <p:cBhvr>
                                        <p:cTn id="38" dur="1000" fill="hold"/>
                                        <p:tgtEl>
                                          <p:spTgt spid="22"/>
                                        </p:tgtEl>
                                        <p:attrNameLst>
                                          <p:attrName>ppt_h</p:attrName>
                                        </p:attrNameLst>
                                      </p:cBhvr>
                                      <p:tavLst>
                                        <p:tav tm="0">
                                          <p:val>
                                            <p:fltVal val="0"/>
                                          </p:val>
                                        </p:tav>
                                        <p:tav tm="100000">
                                          <p:val>
                                            <p:strVal val="#ppt_h"/>
                                          </p:val>
                                        </p:tav>
                                      </p:tavLst>
                                    </p:anim>
                                  </p:childTnLst>
                                </p:cTn>
                              </p:par>
                              <p:par>
                                <p:cTn id="39" presetID="23" presetClass="entr" presetSubtype="16" repeatCount="indefinite" fill="hold" nodeType="withEffect">
                                  <p:stCondLst>
                                    <p:cond delay="0"/>
                                  </p:stCondLst>
                                  <p:endCondLst>
                                    <p:cond evt="onNext" delay="0">
                                      <p:tgtEl>
                                        <p:sldTgt/>
                                      </p:tgtEl>
                                    </p:cond>
                                  </p:endCondLst>
                                  <p:childTnLst>
                                    <p:set>
                                      <p:cBhvr>
                                        <p:cTn id="40" dur="1" fill="hold">
                                          <p:stCondLst>
                                            <p:cond delay="0"/>
                                          </p:stCondLst>
                                        </p:cTn>
                                        <p:tgtEl>
                                          <p:spTgt spid="17"/>
                                        </p:tgtEl>
                                        <p:attrNameLst>
                                          <p:attrName>style.visibility</p:attrName>
                                        </p:attrNameLst>
                                      </p:cBhvr>
                                      <p:to>
                                        <p:strVal val="visible"/>
                                      </p:to>
                                    </p:set>
                                    <p:anim calcmode="lin" valueType="num">
                                      <p:cBhvr>
                                        <p:cTn id="41" dur="2000" fill="hold"/>
                                        <p:tgtEl>
                                          <p:spTgt spid="17"/>
                                        </p:tgtEl>
                                        <p:attrNameLst>
                                          <p:attrName>ppt_w</p:attrName>
                                        </p:attrNameLst>
                                      </p:cBhvr>
                                      <p:tavLst>
                                        <p:tav tm="0">
                                          <p:val>
                                            <p:fltVal val="0"/>
                                          </p:val>
                                        </p:tav>
                                        <p:tav tm="100000">
                                          <p:val>
                                            <p:strVal val="#ppt_w"/>
                                          </p:val>
                                        </p:tav>
                                      </p:tavLst>
                                    </p:anim>
                                    <p:anim calcmode="lin" valueType="num">
                                      <p:cBhvr>
                                        <p:cTn id="42" dur="2000" fill="hold"/>
                                        <p:tgtEl>
                                          <p:spTgt spid="17"/>
                                        </p:tgtEl>
                                        <p:attrNameLst>
                                          <p:attrName>ppt_h</p:attrName>
                                        </p:attrNameLst>
                                      </p:cBhvr>
                                      <p:tavLst>
                                        <p:tav tm="0">
                                          <p:val>
                                            <p:fltVal val="0"/>
                                          </p:val>
                                        </p:tav>
                                        <p:tav tm="100000">
                                          <p:val>
                                            <p:strVal val="#ppt_h"/>
                                          </p:val>
                                        </p:tav>
                                      </p:tavLst>
                                    </p:anim>
                                  </p:childTnLst>
                                </p:cTn>
                              </p:par>
                              <p:par>
                                <p:cTn id="43" presetID="23" presetClass="entr" presetSubtype="16" repeatCount="indefinite" fill="hold" nodeType="withEffect">
                                  <p:stCondLst>
                                    <p:cond delay="500"/>
                                  </p:stCondLst>
                                  <p:endCondLst>
                                    <p:cond evt="onNext" delay="0">
                                      <p:tgtEl>
                                        <p:sldTgt/>
                                      </p:tgtEl>
                                    </p:cond>
                                  </p:endCondLst>
                                  <p:childTnLst>
                                    <p:set>
                                      <p:cBhvr>
                                        <p:cTn id="44" dur="1" fill="hold">
                                          <p:stCondLst>
                                            <p:cond delay="0"/>
                                          </p:stCondLst>
                                        </p:cTn>
                                        <p:tgtEl>
                                          <p:spTgt spid="22"/>
                                        </p:tgtEl>
                                        <p:attrNameLst>
                                          <p:attrName>style.visibility</p:attrName>
                                        </p:attrNameLst>
                                      </p:cBhvr>
                                      <p:to>
                                        <p:strVal val="visible"/>
                                      </p:to>
                                    </p:set>
                                    <p:anim calcmode="lin" valueType="num">
                                      <p:cBhvr>
                                        <p:cTn id="45" dur="3000" fill="hold"/>
                                        <p:tgtEl>
                                          <p:spTgt spid="22"/>
                                        </p:tgtEl>
                                        <p:attrNameLst>
                                          <p:attrName>ppt_w</p:attrName>
                                        </p:attrNameLst>
                                      </p:cBhvr>
                                      <p:tavLst>
                                        <p:tav tm="0">
                                          <p:val>
                                            <p:fltVal val="0"/>
                                          </p:val>
                                        </p:tav>
                                        <p:tav tm="100000">
                                          <p:val>
                                            <p:strVal val="#ppt_w"/>
                                          </p:val>
                                        </p:tav>
                                      </p:tavLst>
                                    </p:anim>
                                    <p:anim calcmode="lin" valueType="num">
                                      <p:cBhvr>
                                        <p:cTn id="46" dur="3000" fill="hold"/>
                                        <p:tgtEl>
                                          <p:spTgt spid="22"/>
                                        </p:tgtEl>
                                        <p:attrNameLst>
                                          <p:attrName>ppt_h</p:attrName>
                                        </p:attrNameLst>
                                      </p:cBhvr>
                                      <p:tavLst>
                                        <p:tav tm="0">
                                          <p:val>
                                            <p:fltVal val="0"/>
                                          </p:val>
                                        </p:tav>
                                        <p:tav tm="100000">
                                          <p:val>
                                            <p:strVal val="#ppt_h"/>
                                          </p:val>
                                        </p:tav>
                                      </p:tavLst>
                                    </p:anim>
                                  </p:childTnLst>
                                </p:cTn>
                              </p:par>
                              <p:par>
                                <p:cTn id="47" presetID="23" presetClass="entr" presetSubtype="16" repeatCount="indefinite" fill="hold" nodeType="withEffect">
                                  <p:stCondLst>
                                    <p:cond delay="250"/>
                                  </p:stCondLst>
                                  <p:endCondLst>
                                    <p:cond evt="onNext" delay="0">
                                      <p:tgtEl>
                                        <p:sldTgt/>
                                      </p:tgtEl>
                                    </p:cond>
                                  </p:endCondLst>
                                  <p:childTnLst>
                                    <p:set>
                                      <p:cBhvr>
                                        <p:cTn id="48" dur="1" fill="hold">
                                          <p:stCondLst>
                                            <p:cond delay="0"/>
                                          </p:stCondLst>
                                        </p:cTn>
                                        <p:tgtEl>
                                          <p:spTgt spid="15"/>
                                        </p:tgtEl>
                                        <p:attrNameLst>
                                          <p:attrName>style.visibility</p:attrName>
                                        </p:attrNameLst>
                                      </p:cBhvr>
                                      <p:to>
                                        <p:strVal val="visible"/>
                                      </p:to>
                                    </p:set>
                                    <p:anim calcmode="lin" valueType="num">
                                      <p:cBhvr>
                                        <p:cTn id="49" dur="2000" fill="hold"/>
                                        <p:tgtEl>
                                          <p:spTgt spid="15"/>
                                        </p:tgtEl>
                                        <p:attrNameLst>
                                          <p:attrName>ppt_w</p:attrName>
                                        </p:attrNameLst>
                                      </p:cBhvr>
                                      <p:tavLst>
                                        <p:tav tm="0">
                                          <p:val>
                                            <p:fltVal val="0"/>
                                          </p:val>
                                        </p:tav>
                                        <p:tav tm="100000">
                                          <p:val>
                                            <p:strVal val="#ppt_w"/>
                                          </p:val>
                                        </p:tav>
                                      </p:tavLst>
                                    </p:anim>
                                    <p:anim calcmode="lin" valueType="num">
                                      <p:cBhvr>
                                        <p:cTn id="50" dur="2000" fill="hold"/>
                                        <p:tgtEl>
                                          <p:spTgt spid="15"/>
                                        </p:tgtEl>
                                        <p:attrNameLst>
                                          <p:attrName>ppt_h</p:attrName>
                                        </p:attrNameLst>
                                      </p:cBhvr>
                                      <p:tavLst>
                                        <p:tav tm="0">
                                          <p:val>
                                            <p:fltVal val="0"/>
                                          </p:val>
                                        </p:tav>
                                        <p:tav tm="100000">
                                          <p:val>
                                            <p:strVal val="#ppt_h"/>
                                          </p:val>
                                        </p:tav>
                                      </p:tavLst>
                                    </p:anim>
                                  </p:childTnLst>
                                </p:cTn>
                              </p:par>
                              <p:par>
                                <p:cTn id="51" presetID="23" presetClass="entr" presetSubtype="16" repeatCount="indefinite" fill="hold" nodeType="withEffect">
                                  <p:stCondLst>
                                    <p:cond delay="500"/>
                                  </p:stCondLst>
                                  <p:endCondLst>
                                    <p:cond evt="onNext" delay="0">
                                      <p:tgtEl>
                                        <p:sldTgt/>
                                      </p:tgtEl>
                                    </p:cond>
                                  </p:endCondLst>
                                  <p:childTnLst>
                                    <p:set>
                                      <p:cBhvr>
                                        <p:cTn id="52" dur="1" fill="hold">
                                          <p:stCondLst>
                                            <p:cond delay="0"/>
                                          </p:stCondLst>
                                        </p:cTn>
                                        <p:tgtEl>
                                          <p:spTgt spid="23"/>
                                        </p:tgtEl>
                                        <p:attrNameLst>
                                          <p:attrName>style.visibility</p:attrName>
                                        </p:attrNameLst>
                                      </p:cBhvr>
                                      <p:to>
                                        <p:strVal val="visible"/>
                                      </p:to>
                                    </p:set>
                                    <p:anim calcmode="lin" valueType="num">
                                      <p:cBhvr>
                                        <p:cTn id="53" dur="2000" fill="hold"/>
                                        <p:tgtEl>
                                          <p:spTgt spid="23"/>
                                        </p:tgtEl>
                                        <p:attrNameLst>
                                          <p:attrName>ppt_w</p:attrName>
                                        </p:attrNameLst>
                                      </p:cBhvr>
                                      <p:tavLst>
                                        <p:tav tm="0">
                                          <p:val>
                                            <p:fltVal val="0"/>
                                          </p:val>
                                        </p:tav>
                                        <p:tav tm="100000">
                                          <p:val>
                                            <p:strVal val="#ppt_w"/>
                                          </p:val>
                                        </p:tav>
                                      </p:tavLst>
                                    </p:anim>
                                    <p:anim calcmode="lin" valueType="num">
                                      <p:cBhvr>
                                        <p:cTn id="54" dur="2000" fill="hold"/>
                                        <p:tgtEl>
                                          <p:spTgt spid="23"/>
                                        </p:tgtEl>
                                        <p:attrNameLst>
                                          <p:attrName>ppt_h</p:attrName>
                                        </p:attrNameLst>
                                      </p:cBhvr>
                                      <p:tavLst>
                                        <p:tav tm="0">
                                          <p:val>
                                            <p:fltVal val="0"/>
                                          </p:val>
                                        </p:tav>
                                        <p:tav tm="100000">
                                          <p:val>
                                            <p:strVal val="#ppt_h"/>
                                          </p:val>
                                        </p:tav>
                                      </p:tavLst>
                                    </p:anim>
                                  </p:childTnLst>
                                </p:cTn>
                              </p:par>
                              <p:par>
                                <p:cTn id="55" presetID="23" presetClass="entr" presetSubtype="16" repeatCount="indefinite" nodeType="withEffect">
                                  <p:stCondLst>
                                    <p:cond delay="1000"/>
                                  </p:stCondLst>
                                  <p:endCondLst>
                                    <p:cond evt="onNext" delay="0">
                                      <p:tgtEl>
                                        <p:sldTgt/>
                                      </p:tgtEl>
                                    </p:cond>
                                  </p:endCondLst>
                                  <p:childTnLst>
                                    <p:set>
                                      <p:cBhvr>
                                        <p:cTn id="56" dur="1" fill="hold">
                                          <p:stCondLst>
                                            <p:cond delay="0"/>
                                          </p:stCondLst>
                                        </p:cTn>
                                        <p:tgtEl>
                                          <p:spTgt spid="19"/>
                                        </p:tgtEl>
                                        <p:attrNameLst>
                                          <p:attrName>style.visibility</p:attrName>
                                        </p:attrNameLst>
                                      </p:cBhvr>
                                      <p:to>
                                        <p:strVal val="visible"/>
                                      </p:to>
                                    </p:set>
                                    <p:anim calcmode="lin" valueType="num">
                                      <p:cBhvr>
                                        <p:cTn id="57" dur="3000" fill="hold"/>
                                        <p:tgtEl>
                                          <p:spTgt spid="19"/>
                                        </p:tgtEl>
                                        <p:attrNameLst>
                                          <p:attrName>ppt_w</p:attrName>
                                        </p:attrNameLst>
                                      </p:cBhvr>
                                      <p:tavLst>
                                        <p:tav tm="0">
                                          <p:val>
                                            <p:fltVal val="0"/>
                                          </p:val>
                                        </p:tav>
                                        <p:tav tm="100000">
                                          <p:val>
                                            <p:strVal val="#ppt_w"/>
                                          </p:val>
                                        </p:tav>
                                      </p:tavLst>
                                    </p:anim>
                                    <p:anim calcmode="lin" valueType="num">
                                      <p:cBhvr>
                                        <p:cTn id="58" dur="3000" fill="hold"/>
                                        <p:tgtEl>
                                          <p:spTgt spid="19"/>
                                        </p:tgtEl>
                                        <p:attrNameLst>
                                          <p:attrName>ppt_h</p:attrName>
                                        </p:attrNameLst>
                                      </p:cBhvr>
                                      <p:tavLst>
                                        <p:tav tm="0">
                                          <p:val>
                                            <p:fltVal val="0"/>
                                          </p:val>
                                        </p:tav>
                                        <p:tav tm="100000">
                                          <p:val>
                                            <p:strVal val="#ppt_h"/>
                                          </p:val>
                                        </p:tav>
                                      </p:tavLst>
                                    </p:anim>
                                  </p:childTnLst>
                                </p:cTn>
                              </p:par>
                              <p:par>
                                <p:cTn id="59" presetID="30" presetClass="entr" presetSubtype="0" fill="hold"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800" decel="100000"/>
                                        <p:tgtEl>
                                          <p:spTgt spid="26"/>
                                        </p:tgtEl>
                                      </p:cBhvr>
                                    </p:animEffect>
                                    <p:anim calcmode="lin" valueType="num">
                                      <p:cBhvr>
                                        <p:cTn id="62" dur="800" decel="100000" fill="hold"/>
                                        <p:tgtEl>
                                          <p:spTgt spid="26"/>
                                        </p:tgtEl>
                                        <p:attrNameLst>
                                          <p:attrName>style.rotation</p:attrName>
                                        </p:attrNameLst>
                                      </p:cBhvr>
                                      <p:tavLst>
                                        <p:tav tm="0">
                                          <p:val>
                                            <p:fltVal val="-90"/>
                                          </p:val>
                                        </p:tav>
                                        <p:tav tm="100000">
                                          <p:val>
                                            <p:fltVal val="0"/>
                                          </p:val>
                                        </p:tav>
                                      </p:tavLst>
                                    </p:anim>
                                    <p:anim calcmode="lin" valueType="num">
                                      <p:cBhvr>
                                        <p:cTn id="63" dur="800" decel="100000" fill="hold"/>
                                        <p:tgtEl>
                                          <p:spTgt spid="26"/>
                                        </p:tgtEl>
                                        <p:attrNameLst>
                                          <p:attrName>ppt_x</p:attrName>
                                        </p:attrNameLst>
                                      </p:cBhvr>
                                      <p:tavLst>
                                        <p:tav tm="0">
                                          <p:val>
                                            <p:strVal val="#ppt_x+0.4"/>
                                          </p:val>
                                        </p:tav>
                                        <p:tav tm="100000">
                                          <p:val>
                                            <p:strVal val="#ppt_x-0.05"/>
                                          </p:val>
                                        </p:tav>
                                      </p:tavLst>
                                    </p:anim>
                                    <p:anim calcmode="lin" valueType="num">
                                      <p:cBhvr>
                                        <p:cTn id="64" dur="800" decel="100000" fill="hold"/>
                                        <p:tgtEl>
                                          <p:spTgt spid="26"/>
                                        </p:tgtEl>
                                        <p:attrNameLst>
                                          <p:attrName>ppt_y</p:attrName>
                                        </p:attrNameLst>
                                      </p:cBhvr>
                                      <p:tavLst>
                                        <p:tav tm="0">
                                          <p:val>
                                            <p:strVal val="#ppt_y-0.4"/>
                                          </p:val>
                                        </p:tav>
                                        <p:tav tm="100000">
                                          <p:val>
                                            <p:strVal val="#ppt_y+0.1"/>
                                          </p:val>
                                        </p:tav>
                                      </p:tavLst>
                                    </p:anim>
                                    <p:anim calcmode="lin" valueType="num">
                                      <p:cBhvr>
                                        <p:cTn id="65" dur="200" accel="100000" fill="hold">
                                          <p:stCondLst>
                                            <p:cond delay="800"/>
                                          </p:stCondLst>
                                        </p:cTn>
                                        <p:tgtEl>
                                          <p:spTgt spid="26"/>
                                        </p:tgtEl>
                                        <p:attrNameLst>
                                          <p:attrName>ppt_x</p:attrName>
                                        </p:attrNameLst>
                                      </p:cBhvr>
                                      <p:tavLst>
                                        <p:tav tm="0">
                                          <p:val>
                                            <p:strVal val="#ppt_x-0.05"/>
                                          </p:val>
                                        </p:tav>
                                        <p:tav tm="100000">
                                          <p:val>
                                            <p:strVal val="#ppt_x"/>
                                          </p:val>
                                        </p:tav>
                                      </p:tavLst>
                                    </p:anim>
                                    <p:anim calcmode="lin" valueType="num">
                                      <p:cBhvr>
                                        <p:cTn id="66" dur="200" accel="100000" fill="hold">
                                          <p:stCondLst>
                                            <p:cond delay="800"/>
                                          </p:stCondLst>
                                        </p:cTn>
                                        <p:tgtEl>
                                          <p:spTgt spid="26"/>
                                        </p:tgtEl>
                                        <p:attrNameLst>
                                          <p:attrName>ppt_y</p:attrName>
                                        </p:attrNameLst>
                                      </p:cBhvr>
                                      <p:tavLst>
                                        <p:tav tm="0">
                                          <p:val>
                                            <p:strVal val="#ppt_y+0.1"/>
                                          </p:val>
                                        </p:tav>
                                        <p:tav tm="100000">
                                          <p:val>
                                            <p:strVal val="#ppt_y"/>
                                          </p:val>
                                        </p:tav>
                                      </p:tavLst>
                                    </p:anim>
                                  </p:childTnLst>
                                </p:cTn>
                              </p:par>
                              <p:par>
                                <p:cTn id="67" presetID="30" presetClass="entr" presetSubtype="0" fill="hold" nodeType="withEffect">
                                  <p:stCondLst>
                                    <p:cond delay="50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800" decel="100000"/>
                                        <p:tgtEl>
                                          <p:spTgt spid="29"/>
                                        </p:tgtEl>
                                      </p:cBhvr>
                                    </p:animEffect>
                                    <p:anim calcmode="lin" valueType="num">
                                      <p:cBhvr>
                                        <p:cTn id="70" dur="800" decel="100000" fill="hold"/>
                                        <p:tgtEl>
                                          <p:spTgt spid="29"/>
                                        </p:tgtEl>
                                        <p:attrNameLst>
                                          <p:attrName>style.rotation</p:attrName>
                                        </p:attrNameLst>
                                      </p:cBhvr>
                                      <p:tavLst>
                                        <p:tav tm="0">
                                          <p:val>
                                            <p:fltVal val="-90"/>
                                          </p:val>
                                        </p:tav>
                                        <p:tav tm="100000">
                                          <p:val>
                                            <p:fltVal val="0"/>
                                          </p:val>
                                        </p:tav>
                                      </p:tavLst>
                                    </p:anim>
                                    <p:anim calcmode="lin" valueType="num">
                                      <p:cBhvr>
                                        <p:cTn id="71" dur="800" decel="100000" fill="hold"/>
                                        <p:tgtEl>
                                          <p:spTgt spid="29"/>
                                        </p:tgtEl>
                                        <p:attrNameLst>
                                          <p:attrName>ppt_x</p:attrName>
                                        </p:attrNameLst>
                                      </p:cBhvr>
                                      <p:tavLst>
                                        <p:tav tm="0">
                                          <p:val>
                                            <p:strVal val="#ppt_x+0.4"/>
                                          </p:val>
                                        </p:tav>
                                        <p:tav tm="100000">
                                          <p:val>
                                            <p:strVal val="#ppt_x-0.05"/>
                                          </p:val>
                                        </p:tav>
                                      </p:tavLst>
                                    </p:anim>
                                    <p:anim calcmode="lin" valueType="num">
                                      <p:cBhvr>
                                        <p:cTn id="72" dur="800" decel="100000" fill="hold"/>
                                        <p:tgtEl>
                                          <p:spTgt spid="29"/>
                                        </p:tgtEl>
                                        <p:attrNameLst>
                                          <p:attrName>ppt_y</p:attrName>
                                        </p:attrNameLst>
                                      </p:cBhvr>
                                      <p:tavLst>
                                        <p:tav tm="0">
                                          <p:val>
                                            <p:strVal val="#ppt_y-0.4"/>
                                          </p:val>
                                        </p:tav>
                                        <p:tav tm="100000">
                                          <p:val>
                                            <p:strVal val="#ppt_y+0.1"/>
                                          </p:val>
                                        </p:tav>
                                      </p:tavLst>
                                    </p:anim>
                                    <p:anim calcmode="lin" valueType="num">
                                      <p:cBhvr>
                                        <p:cTn id="73" dur="200" accel="100000" fill="hold">
                                          <p:stCondLst>
                                            <p:cond delay="800"/>
                                          </p:stCondLst>
                                        </p:cTn>
                                        <p:tgtEl>
                                          <p:spTgt spid="29"/>
                                        </p:tgtEl>
                                        <p:attrNameLst>
                                          <p:attrName>ppt_x</p:attrName>
                                        </p:attrNameLst>
                                      </p:cBhvr>
                                      <p:tavLst>
                                        <p:tav tm="0">
                                          <p:val>
                                            <p:strVal val="#ppt_x-0.05"/>
                                          </p:val>
                                        </p:tav>
                                        <p:tav tm="100000">
                                          <p:val>
                                            <p:strVal val="#ppt_x"/>
                                          </p:val>
                                        </p:tav>
                                      </p:tavLst>
                                    </p:anim>
                                    <p:anim calcmode="lin" valueType="num">
                                      <p:cBhvr>
                                        <p:cTn id="74" dur="200" accel="100000" fill="hold">
                                          <p:stCondLst>
                                            <p:cond delay="800"/>
                                          </p:stCondLst>
                                        </p:cTn>
                                        <p:tgtEl>
                                          <p:spTgt spid="29"/>
                                        </p:tgtEl>
                                        <p:attrNameLst>
                                          <p:attrName>ppt_y</p:attrName>
                                        </p:attrNameLst>
                                      </p:cBhvr>
                                      <p:tavLst>
                                        <p:tav tm="0">
                                          <p:val>
                                            <p:strVal val="#ppt_y+0.1"/>
                                          </p:val>
                                        </p:tav>
                                        <p:tav tm="100000">
                                          <p:val>
                                            <p:strVal val="#ppt_y"/>
                                          </p:val>
                                        </p:tav>
                                      </p:tavLst>
                                    </p:anim>
                                  </p:childTnLst>
                                </p:cTn>
                              </p:par>
                              <p:par>
                                <p:cTn id="75" presetID="30" presetClass="entr" presetSubtype="0" fill="hold" nodeType="withEffect">
                                  <p:stCondLst>
                                    <p:cond delay="1000"/>
                                  </p:stCondLst>
                                  <p:childTnLst>
                                    <p:set>
                                      <p:cBhvr>
                                        <p:cTn id="76" dur="1" fill="hold">
                                          <p:stCondLst>
                                            <p:cond delay="0"/>
                                          </p:stCondLst>
                                        </p:cTn>
                                        <p:tgtEl>
                                          <p:spTgt spid="34"/>
                                        </p:tgtEl>
                                        <p:attrNameLst>
                                          <p:attrName>style.visibility</p:attrName>
                                        </p:attrNameLst>
                                      </p:cBhvr>
                                      <p:to>
                                        <p:strVal val="visible"/>
                                      </p:to>
                                    </p:set>
                                    <p:animEffect transition="in" filter="fade">
                                      <p:cBhvr>
                                        <p:cTn id="77" dur="800" decel="100000"/>
                                        <p:tgtEl>
                                          <p:spTgt spid="34"/>
                                        </p:tgtEl>
                                      </p:cBhvr>
                                    </p:animEffect>
                                    <p:anim calcmode="lin" valueType="num">
                                      <p:cBhvr>
                                        <p:cTn id="78" dur="800" decel="100000" fill="hold"/>
                                        <p:tgtEl>
                                          <p:spTgt spid="34"/>
                                        </p:tgtEl>
                                        <p:attrNameLst>
                                          <p:attrName>style.rotation</p:attrName>
                                        </p:attrNameLst>
                                      </p:cBhvr>
                                      <p:tavLst>
                                        <p:tav tm="0">
                                          <p:val>
                                            <p:fltVal val="-90"/>
                                          </p:val>
                                        </p:tav>
                                        <p:tav tm="100000">
                                          <p:val>
                                            <p:fltVal val="0"/>
                                          </p:val>
                                        </p:tav>
                                      </p:tavLst>
                                    </p:anim>
                                    <p:anim calcmode="lin" valueType="num">
                                      <p:cBhvr>
                                        <p:cTn id="79" dur="800" decel="100000" fill="hold"/>
                                        <p:tgtEl>
                                          <p:spTgt spid="34"/>
                                        </p:tgtEl>
                                        <p:attrNameLst>
                                          <p:attrName>ppt_x</p:attrName>
                                        </p:attrNameLst>
                                      </p:cBhvr>
                                      <p:tavLst>
                                        <p:tav tm="0">
                                          <p:val>
                                            <p:strVal val="#ppt_x+0.4"/>
                                          </p:val>
                                        </p:tav>
                                        <p:tav tm="100000">
                                          <p:val>
                                            <p:strVal val="#ppt_x-0.05"/>
                                          </p:val>
                                        </p:tav>
                                      </p:tavLst>
                                    </p:anim>
                                    <p:anim calcmode="lin" valueType="num">
                                      <p:cBhvr>
                                        <p:cTn id="80" dur="800" decel="100000" fill="hold"/>
                                        <p:tgtEl>
                                          <p:spTgt spid="34"/>
                                        </p:tgtEl>
                                        <p:attrNameLst>
                                          <p:attrName>ppt_y</p:attrName>
                                        </p:attrNameLst>
                                      </p:cBhvr>
                                      <p:tavLst>
                                        <p:tav tm="0">
                                          <p:val>
                                            <p:strVal val="#ppt_y-0.4"/>
                                          </p:val>
                                        </p:tav>
                                        <p:tav tm="100000">
                                          <p:val>
                                            <p:strVal val="#ppt_y+0.1"/>
                                          </p:val>
                                        </p:tav>
                                      </p:tavLst>
                                    </p:anim>
                                    <p:anim calcmode="lin" valueType="num">
                                      <p:cBhvr>
                                        <p:cTn id="81" dur="200" accel="100000" fill="hold">
                                          <p:stCondLst>
                                            <p:cond delay="800"/>
                                          </p:stCondLst>
                                        </p:cTn>
                                        <p:tgtEl>
                                          <p:spTgt spid="34"/>
                                        </p:tgtEl>
                                        <p:attrNameLst>
                                          <p:attrName>ppt_x</p:attrName>
                                        </p:attrNameLst>
                                      </p:cBhvr>
                                      <p:tavLst>
                                        <p:tav tm="0">
                                          <p:val>
                                            <p:strVal val="#ppt_x-0.05"/>
                                          </p:val>
                                        </p:tav>
                                        <p:tav tm="100000">
                                          <p:val>
                                            <p:strVal val="#ppt_x"/>
                                          </p:val>
                                        </p:tav>
                                      </p:tavLst>
                                    </p:anim>
                                    <p:anim calcmode="lin" valueType="num">
                                      <p:cBhvr>
                                        <p:cTn id="82" dur="200" accel="100000" fill="hold">
                                          <p:stCondLst>
                                            <p:cond delay="800"/>
                                          </p:stCondLst>
                                        </p:cTn>
                                        <p:tgtEl>
                                          <p:spTgt spid="34"/>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a:extLst>
              <a:ext uri="{FF2B5EF4-FFF2-40B4-BE49-F238E27FC236}">
                <a16:creationId xmlns:a16="http://schemas.microsoft.com/office/drawing/2014/main" id="{4C3B1E2F-60F1-C703-76D3-45F16EA90AD8}"/>
              </a:ext>
            </a:extLst>
          </p:cNvPr>
          <p:cNvGrpSpPr/>
          <p:nvPr/>
        </p:nvGrpSpPr>
        <p:grpSpPr>
          <a:xfrm>
            <a:off x="124807" y="255352"/>
            <a:ext cx="1280160" cy="1097280"/>
            <a:chOff x="10392424" y="2782903"/>
            <a:chExt cx="1627632" cy="1371600"/>
          </a:xfrm>
        </p:grpSpPr>
        <p:sp>
          <p:nvSpPr>
            <p:cNvPr id="64" name="Hexagon 63">
              <a:extLst>
                <a:ext uri="{FF2B5EF4-FFF2-40B4-BE49-F238E27FC236}">
                  <a16:creationId xmlns:a16="http://schemas.microsoft.com/office/drawing/2014/main" id="{24A95318-2D48-66DA-989C-029AA46354F6}"/>
                </a:ext>
              </a:extLst>
            </p:cNvPr>
            <p:cNvSpPr/>
            <p:nvPr/>
          </p:nvSpPr>
          <p:spPr>
            <a:xfrm>
              <a:off x="10392424" y="2782903"/>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Graphic 76" descr="Badge 5 with solid fill">
              <a:extLst>
                <a:ext uri="{FF2B5EF4-FFF2-40B4-BE49-F238E27FC236}">
                  <a16:creationId xmlns:a16="http://schemas.microsoft.com/office/drawing/2014/main" id="{6F6DA24A-440D-0936-B53F-1AAC7F2A8B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49040" y="3011503"/>
              <a:ext cx="914400" cy="914400"/>
            </a:xfrm>
            <a:prstGeom prst="rect">
              <a:avLst/>
            </a:prstGeom>
          </p:spPr>
        </p:pic>
      </p:grpSp>
      <p:sp>
        <p:nvSpPr>
          <p:cNvPr id="107" name="Chevron 106">
            <a:extLst>
              <a:ext uri="{FF2B5EF4-FFF2-40B4-BE49-F238E27FC236}">
                <a16:creationId xmlns:a16="http://schemas.microsoft.com/office/drawing/2014/main" id="{98534470-DBB2-F70A-6047-BB4188F519D0}"/>
              </a:ext>
            </a:extLst>
          </p:cNvPr>
          <p:cNvSpPr/>
          <p:nvPr/>
        </p:nvSpPr>
        <p:spPr>
          <a:xfrm>
            <a:off x="1607806" y="450049"/>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SUMMARY</a:t>
            </a:r>
          </a:p>
        </p:txBody>
      </p:sp>
      <p:grpSp>
        <p:nvGrpSpPr>
          <p:cNvPr id="83" name="Group 82">
            <a:extLst>
              <a:ext uri="{FF2B5EF4-FFF2-40B4-BE49-F238E27FC236}">
                <a16:creationId xmlns:a16="http://schemas.microsoft.com/office/drawing/2014/main" id="{352E60DD-43AF-0BD0-0163-2E67136862E7}"/>
              </a:ext>
            </a:extLst>
          </p:cNvPr>
          <p:cNvGrpSpPr/>
          <p:nvPr/>
        </p:nvGrpSpPr>
        <p:grpSpPr>
          <a:xfrm>
            <a:off x="128704" y="245593"/>
            <a:ext cx="1280160" cy="1097280"/>
            <a:chOff x="7846922" y="2772466"/>
            <a:chExt cx="1627632" cy="1371600"/>
          </a:xfrm>
        </p:grpSpPr>
        <p:sp>
          <p:nvSpPr>
            <p:cNvPr id="63" name="Hexagon 62">
              <a:extLst>
                <a:ext uri="{FF2B5EF4-FFF2-40B4-BE49-F238E27FC236}">
                  <a16:creationId xmlns:a16="http://schemas.microsoft.com/office/drawing/2014/main" id="{39F5C3FA-C29C-5397-6A7B-C083EBACF344}"/>
                </a:ext>
              </a:extLst>
            </p:cNvPr>
            <p:cNvSpPr/>
            <p:nvPr/>
          </p:nvSpPr>
          <p:spPr>
            <a:xfrm>
              <a:off x="7846922" y="277246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Graphic 74" descr="Badge 4 with solid fill">
              <a:extLst>
                <a:ext uri="{FF2B5EF4-FFF2-40B4-BE49-F238E27FC236}">
                  <a16:creationId xmlns:a16="http://schemas.microsoft.com/office/drawing/2014/main" id="{635E07D0-3907-CA4D-8462-526D416CBE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03538" y="3001066"/>
              <a:ext cx="914400" cy="914400"/>
            </a:xfrm>
            <a:prstGeom prst="rect">
              <a:avLst/>
            </a:prstGeom>
          </p:spPr>
        </p:pic>
      </p:grpSp>
      <p:sp>
        <p:nvSpPr>
          <p:cNvPr id="106" name="Chevron 105">
            <a:extLst>
              <a:ext uri="{FF2B5EF4-FFF2-40B4-BE49-F238E27FC236}">
                <a16:creationId xmlns:a16="http://schemas.microsoft.com/office/drawing/2014/main" id="{73B49391-F345-C473-327A-0215E32F6785}"/>
              </a:ext>
            </a:extLst>
          </p:cNvPr>
          <p:cNvSpPr/>
          <p:nvPr/>
        </p:nvSpPr>
        <p:spPr>
          <a:xfrm>
            <a:off x="1607806" y="440290"/>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MACHINE LEARNING MODEL</a:t>
            </a:r>
          </a:p>
        </p:txBody>
      </p:sp>
      <p:grpSp>
        <p:nvGrpSpPr>
          <p:cNvPr id="82" name="Group 81">
            <a:extLst>
              <a:ext uri="{FF2B5EF4-FFF2-40B4-BE49-F238E27FC236}">
                <a16:creationId xmlns:a16="http://schemas.microsoft.com/office/drawing/2014/main" id="{6A7F70EF-EFED-C1F4-AFB4-2EBFD484180C}"/>
              </a:ext>
            </a:extLst>
          </p:cNvPr>
          <p:cNvGrpSpPr/>
          <p:nvPr/>
        </p:nvGrpSpPr>
        <p:grpSpPr>
          <a:xfrm>
            <a:off x="132602" y="245593"/>
            <a:ext cx="1280160" cy="1097280"/>
            <a:chOff x="5301422" y="2772466"/>
            <a:chExt cx="1627632" cy="1371600"/>
          </a:xfrm>
        </p:grpSpPr>
        <p:sp>
          <p:nvSpPr>
            <p:cNvPr id="62" name="Hexagon 61">
              <a:extLst>
                <a:ext uri="{FF2B5EF4-FFF2-40B4-BE49-F238E27FC236}">
                  <a16:creationId xmlns:a16="http://schemas.microsoft.com/office/drawing/2014/main" id="{8C595034-7CD4-1559-1BD6-6E7F9449864E}"/>
                </a:ext>
              </a:extLst>
            </p:cNvPr>
            <p:cNvSpPr/>
            <p:nvPr/>
          </p:nvSpPr>
          <p:spPr>
            <a:xfrm>
              <a:off x="5301422" y="277246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descr="Badge 3 with solid fill">
              <a:extLst>
                <a:ext uri="{FF2B5EF4-FFF2-40B4-BE49-F238E27FC236}">
                  <a16:creationId xmlns:a16="http://schemas.microsoft.com/office/drawing/2014/main" id="{0A010CC1-BCD2-173A-2A16-824A01C97E2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58038" y="3001066"/>
              <a:ext cx="914400" cy="914400"/>
            </a:xfrm>
            <a:prstGeom prst="rect">
              <a:avLst/>
            </a:prstGeom>
          </p:spPr>
        </p:pic>
      </p:grpSp>
      <p:sp>
        <p:nvSpPr>
          <p:cNvPr id="105" name="Chevron 104">
            <a:extLst>
              <a:ext uri="{FF2B5EF4-FFF2-40B4-BE49-F238E27FC236}">
                <a16:creationId xmlns:a16="http://schemas.microsoft.com/office/drawing/2014/main" id="{D47E79EF-A9C4-D5FC-047F-36C885674137}"/>
              </a:ext>
            </a:extLst>
          </p:cNvPr>
          <p:cNvSpPr/>
          <p:nvPr/>
        </p:nvSpPr>
        <p:spPr>
          <a:xfrm>
            <a:off x="1607806" y="440290"/>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TF-IDF SCORE</a:t>
            </a:r>
          </a:p>
        </p:txBody>
      </p:sp>
      <p:pic>
        <p:nvPicPr>
          <p:cNvPr id="3" name="Picture 2" descr="A hand holding a phone&#10;&#10;Description automatically generated">
            <a:extLst>
              <a:ext uri="{FF2B5EF4-FFF2-40B4-BE49-F238E27FC236}">
                <a16:creationId xmlns:a16="http://schemas.microsoft.com/office/drawing/2014/main" id="{264AF917-30F8-2477-7796-655636B1FF82}"/>
              </a:ext>
            </a:extLst>
          </p:cNvPr>
          <p:cNvPicPr>
            <a:picLocks noChangeAspect="1"/>
          </p:cNvPicPr>
          <p:nvPr/>
        </p:nvPicPr>
        <p:blipFill>
          <a:blip r:embed="rId9"/>
          <a:stretch>
            <a:fillRect/>
          </a:stretch>
        </p:blipFill>
        <p:spPr>
          <a:xfrm rot="937713">
            <a:off x="-7644383" y="3162438"/>
            <a:ext cx="3784600" cy="3848100"/>
          </a:xfrm>
          <a:prstGeom prst="rect">
            <a:avLst/>
          </a:prstGeom>
        </p:spPr>
      </p:pic>
      <p:pic>
        <p:nvPicPr>
          <p:cNvPr id="5" name="Picture 4" descr="A yellow bag with blue letters&#10;&#10;Description automatically generated">
            <a:extLst>
              <a:ext uri="{FF2B5EF4-FFF2-40B4-BE49-F238E27FC236}">
                <a16:creationId xmlns:a16="http://schemas.microsoft.com/office/drawing/2014/main" id="{99D9DE68-C591-EA84-16F2-BA091F85D204}"/>
              </a:ext>
            </a:extLst>
          </p:cNvPr>
          <p:cNvPicPr>
            <a:picLocks noChangeAspect="1"/>
          </p:cNvPicPr>
          <p:nvPr/>
        </p:nvPicPr>
        <p:blipFill rotWithShape="1">
          <a:blip r:embed="rId10"/>
          <a:srcRect l="10000" t="66415" r="10000" b="11474"/>
          <a:stretch/>
        </p:blipFill>
        <p:spPr>
          <a:xfrm rot="855436">
            <a:off x="-6247998" y="4833938"/>
            <a:ext cx="851538" cy="234173"/>
          </a:xfrm>
          <a:prstGeom prst="rect">
            <a:avLst/>
          </a:prstGeom>
        </p:spPr>
      </p:pic>
      <p:pic>
        <p:nvPicPr>
          <p:cNvPr id="6" name="Picture 5" descr="A yellow bag with blue letters&#10;&#10;Description automatically generated">
            <a:extLst>
              <a:ext uri="{FF2B5EF4-FFF2-40B4-BE49-F238E27FC236}">
                <a16:creationId xmlns:a16="http://schemas.microsoft.com/office/drawing/2014/main" id="{CE883A11-4142-A6B9-6F2F-42949694B83D}"/>
              </a:ext>
            </a:extLst>
          </p:cNvPr>
          <p:cNvPicPr>
            <a:picLocks noChangeAspect="1"/>
          </p:cNvPicPr>
          <p:nvPr/>
        </p:nvPicPr>
        <p:blipFill rotWithShape="1">
          <a:blip r:embed="rId10"/>
          <a:srcRect l="19986" t="4775" r="17347" b="32244"/>
          <a:stretch/>
        </p:blipFill>
        <p:spPr>
          <a:xfrm rot="960127">
            <a:off x="-5934743" y="4013419"/>
            <a:ext cx="622547" cy="622547"/>
          </a:xfrm>
          <a:prstGeom prst="rect">
            <a:avLst/>
          </a:prstGeom>
        </p:spPr>
      </p:pic>
      <p:pic>
        <p:nvPicPr>
          <p:cNvPr id="14" name="Picture 13" descr="A screenshot of a review&#10;&#10;Description automatically generated">
            <a:extLst>
              <a:ext uri="{FF2B5EF4-FFF2-40B4-BE49-F238E27FC236}">
                <a16:creationId xmlns:a16="http://schemas.microsoft.com/office/drawing/2014/main" id="{D0697243-7177-0E81-B842-CFA1F33EDE12}"/>
              </a:ext>
            </a:extLst>
          </p:cNvPr>
          <p:cNvPicPr>
            <a:picLocks noChangeAspect="1"/>
          </p:cNvPicPr>
          <p:nvPr/>
        </p:nvPicPr>
        <p:blipFill rotWithShape="1">
          <a:blip r:embed="rId11"/>
          <a:srcRect l="26154" t="19408" r="51411" b="56191"/>
          <a:stretch/>
        </p:blipFill>
        <p:spPr>
          <a:xfrm>
            <a:off x="-5378262" y="2492019"/>
            <a:ext cx="1051816" cy="531628"/>
          </a:xfrm>
          <a:prstGeom prst="rect">
            <a:avLst/>
          </a:prstGeom>
        </p:spPr>
      </p:pic>
      <p:pic>
        <p:nvPicPr>
          <p:cNvPr id="15" name="Picture 14" descr="A screenshot of a review&#10;&#10;Description automatically generated">
            <a:extLst>
              <a:ext uri="{FF2B5EF4-FFF2-40B4-BE49-F238E27FC236}">
                <a16:creationId xmlns:a16="http://schemas.microsoft.com/office/drawing/2014/main" id="{3DA00E27-0E78-25D2-93E7-55255E4B0337}"/>
              </a:ext>
            </a:extLst>
          </p:cNvPr>
          <p:cNvPicPr>
            <a:picLocks noChangeAspect="1"/>
          </p:cNvPicPr>
          <p:nvPr/>
        </p:nvPicPr>
        <p:blipFill rotWithShape="1">
          <a:blip r:embed="rId11"/>
          <a:srcRect l="26382" t="74685" r="51183" b="280"/>
          <a:stretch/>
        </p:blipFill>
        <p:spPr>
          <a:xfrm>
            <a:off x="-4766722" y="3296874"/>
            <a:ext cx="843827" cy="437597"/>
          </a:xfrm>
          <a:prstGeom prst="rect">
            <a:avLst/>
          </a:prstGeom>
        </p:spPr>
      </p:pic>
      <p:pic>
        <p:nvPicPr>
          <p:cNvPr id="16" name="Picture 15" descr="A screenshot of a review&#10;&#10;Description automatically generated">
            <a:extLst>
              <a:ext uri="{FF2B5EF4-FFF2-40B4-BE49-F238E27FC236}">
                <a16:creationId xmlns:a16="http://schemas.microsoft.com/office/drawing/2014/main" id="{25F49080-49CD-DB86-5ADE-A2102E7978A4}"/>
              </a:ext>
            </a:extLst>
          </p:cNvPr>
          <p:cNvPicPr>
            <a:picLocks noChangeAspect="1"/>
          </p:cNvPicPr>
          <p:nvPr/>
        </p:nvPicPr>
        <p:blipFill rotWithShape="1">
          <a:blip r:embed="rId11"/>
          <a:srcRect l="76404" t="74684"/>
          <a:stretch/>
        </p:blipFill>
        <p:spPr>
          <a:xfrm>
            <a:off x="-6435930" y="2694718"/>
            <a:ext cx="854875" cy="426234"/>
          </a:xfrm>
          <a:prstGeom prst="rect">
            <a:avLst/>
          </a:prstGeom>
        </p:spPr>
      </p:pic>
      <p:pic>
        <p:nvPicPr>
          <p:cNvPr id="17" name="Picture 16" descr="A screenshot of a review&#10;&#10;Description automatically generated">
            <a:extLst>
              <a:ext uri="{FF2B5EF4-FFF2-40B4-BE49-F238E27FC236}">
                <a16:creationId xmlns:a16="http://schemas.microsoft.com/office/drawing/2014/main" id="{441AFC01-0A59-E0AB-9B11-38AA00F391A4}"/>
              </a:ext>
            </a:extLst>
          </p:cNvPr>
          <p:cNvPicPr>
            <a:picLocks noChangeAspect="1"/>
          </p:cNvPicPr>
          <p:nvPr/>
        </p:nvPicPr>
        <p:blipFill rotWithShape="1">
          <a:blip r:embed="rId11"/>
          <a:srcRect l="52008" t="18525" r="25557" b="56159"/>
          <a:stretch/>
        </p:blipFill>
        <p:spPr>
          <a:xfrm>
            <a:off x="-6132532" y="1946693"/>
            <a:ext cx="887159" cy="465218"/>
          </a:xfrm>
          <a:prstGeom prst="rect">
            <a:avLst/>
          </a:prstGeom>
        </p:spPr>
      </p:pic>
      <p:pic>
        <p:nvPicPr>
          <p:cNvPr id="18" name="Picture 17" descr="A screenshot of a review&#10;&#10;Description automatically generated">
            <a:extLst>
              <a:ext uri="{FF2B5EF4-FFF2-40B4-BE49-F238E27FC236}">
                <a16:creationId xmlns:a16="http://schemas.microsoft.com/office/drawing/2014/main" id="{5EB4ABCA-1297-1E54-58BB-C1BD45A2CE5D}"/>
              </a:ext>
            </a:extLst>
          </p:cNvPr>
          <p:cNvPicPr>
            <a:picLocks noChangeAspect="1"/>
          </p:cNvPicPr>
          <p:nvPr/>
        </p:nvPicPr>
        <p:blipFill rotWithShape="1">
          <a:blip r:embed="rId11"/>
          <a:srcRect l="1" t="16437" r="78570" b="57090"/>
          <a:stretch/>
        </p:blipFill>
        <p:spPr>
          <a:xfrm>
            <a:off x="-7546041" y="2386275"/>
            <a:ext cx="926037" cy="531628"/>
          </a:xfrm>
          <a:prstGeom prst="rect">
            <a:avLst/>
          </a:prstGeom>
        </p:spPr>
      </p:pic>
      <p:pic>
        <p:nvPicPr>
          <p:cNvPr id="19" name="Picture 18" descr="A screenshot of a review&#10;&#10;Description automatically generated">
            <a:extLst>
              <a:ext uri="{FF2B5EF4-FFF2-40B4-BE49-F238E27FC236}">
                <a16:creationId xmlns:a16="http://schemas.microsoft.com/office/drawing/2014/main" id="{48D354B4-D779-E4AD-6A65-C123D0045F2D}"/>
              </a:ext>
            </a:extLst>
          </p:cNvPr>
          <p:cNvPicPr>
            <a:picLocks noChangeAspect="1"/>
          </p:cNvPicPr>
          <p:nvPr/>
        </p:nvPicPr>
        <p:blipFill rotWithShape="1">
          <a:blip r:embed="rId11"/>
          <a:srcRect l="76816" t="16302" r="749" b="58382"/>
          <a:stretch/>
        </p:blipFill>
        <p:spPr>
          <a:xfrm>
            <a:off x="-4118352" y="4419396"/>
            <a:ext cx="1013801" cy="531628"/>
          </a:xfrm>
          <a:prstGeom prst="rect">
            <a:avLst/>
          </a:prstGeom>
        </p:spPr>
      </p:pic>
      <p:pic>
        <p:nvPicPr>
          <p:cNvPr id="20" name="Picture 19" descr="A blue thumb up in a speech bubble&#10;&#10;Description automatically generated">
            <a:extLst>
              <a:ext uri="{FF2B5EF4-FFF2-40B4-BE49-F238E27FC236}">
                <a16:creationId xmlns:a16="http://schemas.microsoft.com/office/drawing/2014/main" id="{47D210A8-9458-6BBC-90BF-4D2A94E0FB3D}"/>
              </a:ext>
            </a:extLst>
          </p:cNvPr>
          <p:cNvPicPr>
            <a:picLocks noChangeAspect="1"/>
          </p:cNvPicPr>
          <p:nvPr/>
        </p:nvPicPr>
        <p:blipFill rotWithShape="1">
          <a:blip r:embed="rId12"/>
          <a:srcRect r="19599" b="25899"/>
          <a:stretch/>
        </p:blipFill>
        <p:spPr>
          <a:xfrm>
            <a:off x="-4181195" y="3679774"/>
            <a:ext cx="615478" cy="605072"/>
          </a:xfrm>
          <a:prstGeom prst="rect">
            <a:avLst/>
          </a:prstGeom>
        </p:spPr>
      </p:pic>
      <p:pic>
        <p:nvPicPr>
          <p:cNvPr id="21" name="Picture 20" descr="A blue thumb up in a speech bubble&#10;&#10;Description automatically generated">
            <a:extLst>
              <a:ext uri="{FF2B5EF4-FFF2-40B4-BE49-F238E27FC236}">
                <a16:creationId xmlns:a16="http://schemas.microsoft.com/office/drawing/2014/main" id="{8E82CD50-0C82-FDFE-532E-C5F507414BFC}"/>
              </a:ext>
            </a:extLst>
          </p:cNvPr>
          <p:cNvPicPr>
            <a:picLocks noChangeAspect="1"/>
          </p:cNvPicPr>
          <p:nvPr/>
        </p:nvPicPr>
        <p:blipFill rotWithShape="1">
          <a:blip r:embed="rId12"/>
          <a:srcRect r="19599" b="25899"/>
          <a:stretch/>
        </p:blipFill>
        <p:spPr>
          <a:xfrm>
            <a:off x="-7654750" y="3362159"/>
            <a:ext cx="615478" cy="605072"/>
          </a:xfrm>
          <a:prstGeom prst="rect">
            <a:avLst/>
          </a:prstGeom>
        </p:spPr>
      </p:pic>
      <p:pic>
        <p:nvPicPr>
          <p:cNvPr id="22" name="Graphic 21" descr="Comment Dislike with solid fill">
            <a:extLst>
              <a:ext uri="{FF2B5EF4-FFF2-40B4-BE49-F238E27FC236}">
                <a16:creationId xmlns:a16="http://schemas.microsoft.com/office/drawing/2014/main" id="{3954AE1C-F112-F998-4E7E-3E5F78A1725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26736" y="2620850"/>
            <a:ext cx="537680" cy="537680"/>
          </a:xfrm>
          <a:prstGeom prst="rect">
            <a:avLst/>
          </a:prstGeom>
        </p:spPr>
      </p:pic>
      <p:pic>
        <p:nvPicPr>
          <p:cNvPr id="23" name="Graphic 22" descr="Comment Dislike with solid fill">
            <a:extLst>
              <a:ext uri="{FF2B5EF4-FFF2-40B4-BE49-F238E27FC236}">
                <a16:creationId xmlns:a16="http://schemas.microsoft.com/office/drawing/2014/main" id="{04327630-597A-35BB-9E63-F5596B7ABE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31593" y="4665810"/>
            <a:ext cx="772787" cy="772787"/>
          </a:xfrm>
          <a:prstGeom prst="rect">
            <a:avLst/>
          </a:prstGeom>
        </p:spPr>
      </p:pic>
      <p:sp>
        <p:nvSpPr>
          <p:cNvPr id="24" name="TextBox 23">
            <a:extLst>
              <a:ext uri="{FF2B5EF4-FFF2-40B4-BE49-F238E27FC236}">
                <a16:creationId xmlns:a16="http://schemas.microsoft.com/office/drawing/2014/main" id="{6C194C74-2A7B-0324-FC2C-F83D45DF1D25}"/>
              </a:ext>
            </a:extLst>
          </p:cNvPr>
          <p:cNvSpPr txBox="1"/>
          <p:nvPr/>
        </p:nvSpPr>
        <p:spPr>
          <a:xfrm>
            <a:off x="-159222" y="-1765117"/>
            <a:ext cx="12192000" cy="1015663"/>
          </a:xfrm>
          <a:prstGeom prst="rect">
            <a:avLst/>
          </a:prstGeom>
          <a:noFill/>
        </p:spPr>
        <p:txBody>
          <a:bodyPr wrap="square" rtlCol="0">
            <a:spAutoFit/>
          </a:bodyPr>
          <a:lstStyle/>
          <a:p>
            <a:pPr algn="ctr"/>
            <a:r>
              <a:rPr lang="en-US" sz="6000" b="1" i="0" u="none" strike="noStrike" spc="-50" dirty="0">
                <a:solidFill>
                  <a:srgbClr val="117AD4"/>
                </a:solidFill>
                <a:effectLst/>
                <a:latin typeface="Gurmukhi MN" panose="02020600050405020304" pitchFamily="18" charset="0"/>
                <a:ea typeface="Ayuthaya" pitchFamily="2" charset="-34"/>
                <a:cs typeface="Gurmukhi MN" panose="02020600050405020304" pitchFamily="18" charset="0"/>
              </a:rPr>
              <a:t>Sentiment Analysis using Python</a:t>
            </a:r>
          </a:p>
        </p:txBody>
      </p:sp>
      <p:sp>
        <p:nvSpPr>
          <p:cNvPr id="25" name="TextBox 24">
            <a:extLst>
              <a:ext uri="{FF2B5EF4-FFF2-40B4-BE49-F238E27FC236}">
                <a16:creationId xmlns:a16="http://schemas.microsoft.com/office/drawing/2014/main" id="{436A3B5F-34A0-1D5A-7BEA-8EFBD77ECF91}"/>
              </a:ext>
            </a:extLst>
          </p:cNvPr>
          <p:cNvSpPr txBox="1"/>
          <p:nvPr/>
        </p:nvSpPr>
        <p:spPr>
          <a:xfrm>
            <a:off x="-159222" y="-684886"/>
            <a:ext cx="12192000" cy="707886"/>
          </a:xfrm>
          <a:prstGeom prst="rect">
            <a:avLst/>
          </a:prstGeom>
          <a:noFill/>
        </p:spPr>
        <p:txBody>
          <a:bodyPr wrap="square" rtlCol="0">
            <a:spAutoFit/>
          </a:bodyPr>
          <a:lstStyle/>
          <a:p>
            <a:pPr algn="ctr"/>
            <a:r>
              <a:rPr lang="en-US" sz="4000" b="1" spc="-50" dirty="0">
                <a:solidFill>
                  <a:srgbClr val="117AD4"/>
                </a:solidFill>
                <a:latin typeface="Gurmukhi MN" panose="02020600050405020304" pitchFamily="18" charset="0"/>
                <a:ea typeface="Ayuthaya" pitchFamily="2" charset="-34"/>
                <a:cs typeface="Gurmukhi MN" panose="02020600050405020304" pitchFamily="18" charset="0"/>
              </a:rPr>
              <a:t>(updated)</a:t>
            </a:r>
          </a:p>
        </p:txBody>
      </p:sp>
      <p:grpSp>
        <p:nvGrpSpPr>
          <p:cNvPr id="26" name="Group 25">
            <a:extLst>
              <a:ext uri="{FF2B5EF4-FFF2-40B4-BE49-F238E27FC236}">
                <a16:creationId xmlns:a16="http://schemas.microsoft.com/office/drawing/2014/main" id="{C384780E-9BEE-0CFD-DDC7-D2DE0AF2E249}"/>
              </a:ext>
            </a:extLst>
          </p:cNvPr>
          <p:cNvGrpSpPr/>
          <p:nvPr/>
        </p:nvGrpSpPr>
        <p:grpSpPr>
          <a:xfrm>
            <a:off x="13623245" y="2204045"/>
            <a:ext cx="4003732" cy="1157716"/>
            <a:chOff x="4887475" y="2603529"/>
            <a:chExt cx="3783628" cy="875148"/>
          </a:xfrm>
          <a:solidFill>
            <a:schemeClr val="accent1">
              <a:lumMod val="60000"/>
              <a:lumOff val="40000"/>
            </a:schemeClr>
          </a:solidFill>
        </p:grpSpPr>
        <p:sp>
          <p:nvSpPr>
            <p:cNvPr id="27" name="Oval Callout 26">
              <a:extLst>
                <a:ext uri="{FF2B5EF4-FFF2-40B4-BE49-F238E27FC236}">
                  <a16:creationId xmlns:a16="http://schemas.microsoft.com/office/drawing/2014/main" id="{C38A5C30-2596-F8A9-7B70-D7B2AA9BC9FF}"/>
                </a:ext>
              </a:extLst>
            </p:cNvPr>
            <p:cNvSpPr/>
            <p:nvPr/>
          </p:nvSpPr>
          <p:spPr>
            <a:xfrm>
              <a:off x="4887475" y="2603529"/>
              <a:ext cx="3783628" cy="875148"/>
            </a:xfrm>
            <a:prstGeom prst="wedgeEllipseCallout">
              <a:avLst>
                <a:gd name="adj1" fmla="val -52407"/>
                <a:gd name="adj2" fmla="val 44722"/>
              </a:avLst>
            </a:prstGeom>
            <a:solidFill>
              <a:schemeClr val="accent2">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b="1" dirty="0">
                  <a:solidFill>
                    <a:schemeClr val="tx1"/>
                  </a:solidFill>
                </a:rPr>
                <a:t>THAO TRAN </a:t>
              </a:r>
              <a:r>
                <a:rPr lang="en-US" sz="1500" dirty="0">
                  <a:solidFill>
                    <a:schemeClr val="tx1"/>
                  </a:solidFill>
                </a:rPr>
                <a:t>(★★★★★</a:t>
              </a:r>
              <a:r>
                <a:rPr lang="en-US" sz="1200" dirty="0">
                  <a:solidFill>
                    <a:schemeClr val="tx1"/>
                  </a:solidFill>
                </a:rPr>
                <a:t>)</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a:t>
              </a:r>
            </a:p>
          </p:txBody>
        </p:sp>
        <p:pic>
          <p:nvPicPr>
            <p:cNvPr id="28" name="Picture 27" descr="A group of cartoon girls&#10;&#10;Description automatically generated">
              <a:extLst>
                <a:ext uri="{FF2B5EF4-FFF2-40B4-BE49-F238E27FC236}">
                  <a16:creationId xmlns:a16="http://schemas.microsoft.com/office/drawing/2014/main" id="{32B31188-113A-B34C-461C-E4F917DE1C90}"/>
                </a:ext>
              </a:extLst>
            </p:cNvPr>
            <p:cNvPicPr>
              <a:picLocks noChangeAspect="1"/>
            </p:cNvPicPr>
            <p:nvPr/>
          </p:nvPicPr>
          <p:blipFill rotWithShape="1">
            <a:blip r:embed="rId15"/>
            <a:srcRect l="51887" t="49565" b="4548"/>
            <a:stretch/>
          </p:blipFill>
          <p:spPr>
            <a:xfrm>
              <a:off x="7648322" y="2761797"/>
              <a:ext cx="455177" cy="434111"/>
            </a:xfrm>
            <a:prstGeom prst="rect">
              <a:avLst/>
            </a:prstGeom>
            <a:grpFill/>
          </p:spPr>
        </p:pic>
      </p:grpSp>
      <p:grpSp>
        <p:nvGrpSpPr>
          <p:cNvPr id="29" name="Group 28">
            <a:extLst>
              <a:ext uri="{FF2B5EF4-FFF2-40B4-BE49-F238E27FC236}">
                <a16:creationId xmlns:a16="http://schemas.microsoft.com/office/drawing/2014/main" id="{102CFB59-A83C-10B5-1788-02BAA7834C4D}"/>
              </a:ext>
            </a:extLst>
          </p:cNvPr>
          <p:cNvGrpSpPr/>
          <p:nvPr/>
        </p:nvGrpSpPr>
        <p:grpSpPr>
          <a:xfrm>
            <a:off x="15909132" y="3361759"/>
            <a:ext cx="3894750" cy="1119245"/>
            <a:chOff x="7200861" y="3476150"/>
            <a:chExt cx="2950668" cy="776378"/>
          </a:xfrm>
          <a:solidFill>
            <a:schemeClr val="accent1">
              <a:lumMod val="60000"/>
              <a:lumOff val="40000"/>
            </a:schemeClr>
          </a:solidFill>
        </p:grpSpPr>
        <p:sp>
          <p:nvSpPr>
            <p:cNvPr id="30" name="Oval Callout 29">
              <a:extLst>
                <a:ext uri="{FF2B5EF4-FFF2-40B4-BE49-F238E27FC236}">
                  <a16:creationId xmlns:a16="http://schemas.microsoft.com/office/drawing/2014/main" id="{59988748-B7FD-7679-E46C-1328541C10BC}"/>
                </a:ext>
              </a:extLst>
            </p:cNvPr>
            <p:cNvSpPr/>
            <p:nvPr/>
          </p:nvSpPr>
          <p:spPr>
            <a:xfrm>
              <a:off x="7200861" y="3476150"/>
              <a:ext cx="2950668" cy="776378"/>
            </a:xfrm>
            <a:prstGeom prst="wedgeEllipseCallout">
              <a:avLst>
                <a:gd name="adj1" fmla="val -63516"/>
                <a:gd name="adj2" fmla="val 53611"/>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b="1" dirty="0">
                  <a:solidFill>
                    <a:schemeClr val="tx1"/>
                  </a:solidFill>
                </a:rPr>
                <a:t>THU TRAN </a:t>
              </a:r>
              <a:r>
                <a:rPr lang="en-US" sz="1500" dirty="0">
                  <a:solidFill>
                    <a:schemeClr val="tx1"/>
                  </a:solidFill>
                </a:rPr>
                <a:t>(★★★)</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a:t>
              </a:r>
            </a:p>
          </p:txBody>
        </p:sp>
        <p:pic>
          <p:nvPicPr>
            <p:cNvPr id="31" name="Picture 30" descr="A cartoon of a person wearing glasses&#10;&#10;Description automatically generated">
              <a:extLst>
                <a:ext uri="{FF2B5EF4-FFF2-40B4-BE49-F238E27FC236}">
                  <a16:creationId xmlns:a16="http://schemas.microsoft.com/office/drawing/2014/main" id="{1025EF1A-2F57-6DDC-6664-7214ECB80678}"/>
                </a:ext>
              </a:extLst>
            </p:cNvPr>
            <p:cNvPicPr>
              <a:picLocks noChangeAspect="1"/>
            </p:cNvPicPr>
            <p:nvPr/>
          </p:nvPicPr>
          <p:blipFill>
            <a:blip r:embed="rId16"/>
            <a:stretch>
              <a:fillRect/>
            </a:stretch>
          </p:blipFill>
          <p:spPr>
            <a:xfrm>
              <a:off x="9253449" y="3643325"/>
              <a:ext cx="418520" cy="418520"/>
            </a:xfrm>
            <a:prstGeom prst="rect">
              <a:avLst/>
            </a:prstGeom>
            <a:grpFill/>
            <a:ln>
              <a:noFill/>
            </a:ln>
          </p:spPr>
        </p:pic>
      </p:grpSp>
      <p:grpSp>
        <p:nvGrpSpPr>
          <p:cNvPr id="34" name="Group 33">
            <a:extLst>
              <a:ext uri="{FF2B5EF4-FFF2-40B4-BE49-F238E27FC236}">
                <a16:creationId xmlns:a16="http://schemas.microsoft.com/office/drawing/2014/main" id="{5823402F-5567-3080-B3EB-220F3FB49A59}"/>
              </a:ext>
            </a:extLst>
          </p:cNvPr>
          <p:cNvGrpSpPr/>
          <p:nvPr/>
        </p:nvGrpSpPr>
        <p:grpSpPr>
          <a:xfrm>
            <a:off x="17249327" y="4742528"/>
            <a:ext cx="3843117" cy="1217795"/>
            <a:chOff x="7959023" y="5131588"/>
            <a:chExt cx="3843117" cy="1217795"/>
          </a:xfrm>
        </p:grpSpPr>
        <p:sp>
          <p:nvSpPr>
            <p:cNvPr id="32" name="Oval Callout 31">
              <a:extLst>
                <a:ext uri="{FF2B5EF4-FFF2-40B4-BE49-F238E27FC236}">
                  <a16:creationId xmlns:a16="http://schemas.microsoft.com/office/drawing/2014/main" id="{695A29BC-BFFD-5923-F2B5-C5BAB3B5DDB6}"/>
                </a:ext>
              </a:extLst>
            </p:cNvPr>
            <p:cNvSpPr/>
            <p:nvPr/>
          </p:nvSpPr>
          <p:spPr>
            <a:xfrm>
              <a:off x="7959023" y="5131588"/>
              <a:ext cx="3843117" cy="1217795"/>
            </a:xfrm>
            <a:prstGeom prst="wedgeEllipseCallout">
              <a:avLst>
                <a:gd name="adj1" fmla="val -60831"/>
                <a:gd name="adj2" fmla="val 48454"/>
              </a:avLst>
            </a:prstGeom>
            <a:solidFill>
              <a:schemeClr val="accent5">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b="1" dirty="0">
                  <a:solidFill>
                    <a:schemeClr val="tx1"/>
                  </a:solidFill>
                </a:rPr>
                <a:t>HUITING WU </a:t>
              </a:r>
              <a:r>
                <a:rPr lang="en-US" sz="1500" dirty="0">
                  <a:solidFill>
                    <a:schemeClr val="tx1"/>
                  </a:solidFill>
                </a:rPr>
                <a:t>(★★★★)</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_______________________________________________________</a:t>
              </a:r>
            </a:p>
            <a:p>
              <a:r>
                <a:rPr lang="en-US" sz="500" dirty="0">
                  <a:solidFill>
                    <a:schemeClr val="tx1"/>
                  </a:solidFill>
                </a:rPr>
                <a:t>______________________________________________________</a:t>
              </a:r>
            </a:p>
          </p:txBody>
        </p:sp>
        <p:pic>
          <p:nvPicPr>
            <p:cNvPr id="33" name="Picture 32" descr="A group of cartoon girls&#10;&#10;Description automatically generated">
              <a:extLst>
                <a:ext uri="{FF2B5EF4-FFF2-40B4-BE49-F238E27FC236}">
                  <a16:creationId xmlns:a16="http://schemas.microsoft.com/office/drawing/2014/main" id="{968C388A-DBEB-7942-B1CF-82C933BDAF98}"/>
                </a:ext>
              </a:extLst>
            </p:cNvPr>
            <p:cNvPicPr>
              <a:picLocks noChangeAspect="1"/>
            </p:cNvPicPr>
            <p:nvPr/>
          </p:nvPicPr>
          <p:blipFill rotWithShape="1">
            <a:blip r:embed="rId15"/>
            <a:srcRect l="916" t="1423" r="49623" b="50000"/>
            <a:stretch/>
          </p:blipFill>
          <p:spPr>
            <a:xfrm>
              <a:off x="10821297" y="5475548"/>
              <a:ext cx="448822" cy="440802"/>
            </a:xfrm>
            <a:prstGeom prst="rect">
              <a:avLst/>
            </a:prstGeom>
          </p:spPr>
        </p:pic>
      </p:grpSp>
      <p:grpSp>
        <p:nvGrpSpPr>
          <p:cNvPr id="81" name="Group 80">
            <a:extLst>
              <a:ext uri="{FF2B5EF4-FFF2-40B4-BE49-F238E27FC236}">
                <a16:creationId xmlns:a16="http://schemas.microsoft.com/office/drawing/2014/main" id="{5848CCF7-B1F7-B407-D2CD-12874C64B8EF}"/>
              </a:ext>
            </a:extLst>
          </p:cNvPr>
          <p:cNvGrpSpPr/>
          <p:nvPr/>
        </p:nvGrpSpPr>
        <p:grpSpPr>
          <a:xfrm>
            <a:off x="136501" y="250836"/>
            <a:ext cx="1280160" cy="1097280"/>
            <a:chOff x="2755922" y="2772466"/>
            <a:chExt cx="1627632" cy="1371600"/>
          </a:xfrm>
        </p:grpSpPr>
        <p:sp>
          <p:nvSpPr>
            <p:cNvPr id="60" name="Hexagon 59">
              <a:extLst>
                <a:ext uri="{FF2B5EF4-FFF2-40B4-BE49-F238E27FC236}">
                  <a16:creationId xmlns:a16="http://schemas.microsoft.com/office/drawing/2014/main" id="{025FD376-B401-FE48-BF26-27B4BD835AA8}"/>
                </a:ext>
              </a:extLst>
            </p:cNvPr>
            <p:cNvSpPr/>
            <p:nvPr/>
          </p:nvSpPr>
          <p:spPr>
            <a:xfrm>
              <a:off x="2755922" y="277246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Graphic 70" descr="Badge with solid fill">
              <a:extLst>
                <a:ext uri="{FF2B5EF4-FFF2-40B4-BE49-F238E27FC236}">
                  <a16:creationId xmlns:a16="http://schemas.microsoft.com/office/drawing/2014/main" id="{AD676F30-72CC-6845-3658-F1926DC3842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112538" y="3001066"/>
              <a:ext cx="914400" cy="914400"/>
            </a:xfrm>
            <a:prstGeom prst="rect">
              <a:avLst/>
            </a:prstGeom>
          </p:spPr>
        </p:pic>
      </p:grpSp>
      <p:grpSp>
        <p:nvGrpSpPr>
          <p:cNvPr id="80" name="Group 79">
            <a:extLst>
              <a:ext uri="{FF2B5EF4-FFF2-40B4-BE49-F238E27FC236}">
                <a16:creationId xmlns:a16="http://schemas.microsoft.com/office/drawing/2014/main" id="{42261D7E-C7E8-024F-0679-F114A1D5C56B}"/>
              </a:ext>
            </a:extLst>
          </p:cNvPr>
          <p:cNvGrpSpPr/>
          <p:nvPr/>
        </p:nvGrpSpPr>
        <p:grpSpPr>
          <a:xfrm>
            <a:off x="12639131" y="233188"/>
            <a:ext cx="1280160" cy="1097280"/>
            <a:chOff x="210422" y="2752746"/>
            <a:chExt cx="1627632" cy="1371600"/>
          </a:xfrm>
        </p:grpSpPr>
        <p:sp>
          <p:nvSpPr>
            <p:cNvPr id="54" name="Hexagon 53">
              <a:extLst>
                <a:ext uri="{FF2B5EF4-FFF2-40B4-BE49-F238E27FC236}">
                  <a16:creationId xmlns:a16="http://schemas.microsoft.com/office/drawing/2014/main" id="{8595FDCB-7856-2F8E-25DA-C81AEEE5839D}"/>
                </a:ext>
              </a:extLst>
            </p:cNvPr>
            <p:cNvSpPr/>
            <p:nvPr/>
          </p:nvSpPr>
          <p:spPr>
            <a:xfrm>
              <a:off x="210422" y="2752746"/>
              <a:ext cx="1627632" cy="1371600"/>
            </a:xfrm>
            <a:prstGeom prst="hexagon">
              <a:avLst/>
            </a:prstGeom>
            <a:solidFill>
              <a:srgbClr val="F0901E"/>
            </a:solidFill>
            <a:ln>
              <a:noFill/>
            </a:ln>
            <a:effectLst>
              <a:glow rad="498670">
                <a:schemeClr val="accent3">
                  <a:satMod val="175000"/>
                  <a:alpha val="40000"/>
                </a:schemeClr>
              </a:glow>
            </a:effectLst>
            <a:scene3d>
              <a:camera prst="orthographicFront"/>
              <a:lightRig rig="threePt" dir="t"/>
            </a:scene3d>
            <a:sp3d>
              <a:bevelB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Graphic 68" descr="Badge 1 with solid fill">
              <a:extLst>
                <a:ext uri="{FF2B5EF4-FFF2-40B4-BE49-F238E27FC236}">
                  <a16:creationId xmlns:a16="http://schemas.microsoft.com/office/drawing/2014/main" id="{412E6701-3AD4-84D5-FB5B-042CCC4EF97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67038" y="3011503"/>
              <a:ext cx="914400" cy="914400"/>
            </a:xfrm>
            <a:prstGeom prst="rect">
              <a:avLst/>
            </a:prstGeom>
          </p:spPr>
        </p:pic>
      </p:grpSp>
      <p:sp>
        <p:nvSpPr>
          <p:cNvPr id="104" name="Chevron 103">
            <a:extLst>
              <a:ext uri="{FF2B5EF4-FFF2-40B4-BE49-F238E27FC236}">
                <a16:creationId xmlns:a16="http://schemas.microsoft.com/office/drawing/2014/main" id="{29123BBE-7BE6-204A-E11E-F969B619019B}"/>
              </a:ext>
            </a:extLst>
          </p:cNvPr>
          <p:cNvSpPr/>
          <p:nvPr/>
        </p:nvSpPr>
        <p:spPr>
          <a:xfrm>
            <a:off x="1607806" y="445533"/>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WORDCLOUD</a:t>
            </a:r>
          </a:p>
        </p:txBody>
      </p:sp>
      <p:sp>
        <p:nvSpPr>
          <p:cNvPr id="103" name="!!title1">
            <a:extLst>
              <a:ext uri="{FF2B5EF4-FFF2-40B4-BE49-F238E27FC236}">
                <a16:creationId xmlns:a16="http://schemas.microsoft.com/office/drawing/2014/main" id="{64EC7ECF-7E2B-4B80-3A7F-3E0D94452924}"/>
              </a:ext>
            </a:extLst>
          </p:cNvPr>
          <p:cNvSpPr/>
          <p:nvPr/>
        </p:nvSpPr>
        <p:spPr>
          <a:xfrm>
            <a:off x="14106537" y="427885"/>
            <a:ext cx="7040880" cy="707887"/>
          </a:xfrm>
          <a:prstGeom prst="chevron">
            <a:avLst>
              <a:gd name="adj" fmla="val 25782"/>
            </a:avLst>
          </a:prstGeom>
          <a:solidFill>
            <a:srgbClr val="E8E5C3"/>
          </a:solidFill>
          <a:ln w="22225">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90000"/>
                    <a:lumOff val="10000"/>
                  </a:schemeClr>
                </a:solidFill>
              </a:rPr>
              <a:t>DATA PROCESSING</a:t>
            </a:r>
          </a:p>
        </p:txBody>
      </p:sp>
      <p:sp>
        <p:nvSpPr>
          <p:cNvPr id="4" name="TextBox 3">
            <a:extLst>
              <a:ext uri="{FF2B5EF4-FFF2-40B4-BE49-F238E27FC236}">
                <a16:creationId xmlns:a16="http://schemas.microsoft.com/office/drawing/2014/main" id="{E764ECF7-F3CF-6436-66F7-FCE421C9A562}"/>
              </a:ext>
            </a:extLst>
          </p:cNvPr>
          <p:cNvSpPr txBox="1"/>
          <p:nvPr/>
        </p:nvSpPr>
        <p:spPr>
          <a:xfrm>
            <a:off x="7479610" y="1348834"/>
            <a:ext cx="2868568" cy="477054"/>
          </a:xfrm>
          <a:prstGeom prst="rect">
            <a:avLst/>
          </a:prstGeom>
          <a:noFill/>
        </p:spPr>
        <p:txBody>
          <a:bodyPr wrap="square" rtlCol="0">
            <a:spAutoFit/>
          </a:bodyPr>
          <a:lstStyle/>
          <a:p>
            <a:pPr algn="ctr"/>
            <a:r>
              <a:rPr lang="en-US" sz="2500" b="1" dirty="0">
                <a:solidFill>
                  <a:schemeClr val="accent6">
                    <a:lumMod val="75000"/>
                  </a:schemeClr>
                </a:solidFill>
                <a:latin typeface="Gurmukhi MN" panose="02020600050405020304" pitchFamily="18" charset="0"/>
                <a:cs typeface="Gurmukhi MN" panose="02020600050405020304" pitchFamily="18" charset="0"/>
              </a:rPr>
              <a:t>IMPROVEMENT</a:t>
            </a:r>
          </a:p>
        </p:txBody>
      </p:sp>
      <p:sp>
        <p:nvSpPr>
          <p:cNvPr id="7" name="TextBox 6">
            <a:extLst>
              <a:ext uri="{FF2B5EF4-FFF2-40B4-BE49-F238E27FC236}">
                <a16:creationId xmlns:a16="http://schemas.microsoft.com/office/drawing/2014/main" id="{999646DC-8E5F-33BA-96EE-7FA0C120A424}"/>
              </a:ext>
            </a:extLst>
          </p:cNvPr>
          <p:cNvSpPr txBox="1"/>
          <p:nvPr/>
        </p:nvSpPr>
        <p:spPr>
          <a:xfrm>
            <a:off x="716603" y="1348834"/>
            <a:ext cx="2868568" cy="477054"/>
          </a:xfrm>
          <a:prstGeom prst="rect">
            <a:avLst/>
          </a:prstGeom>
          <a:noFill/>
        </p:spPr>
        <p:txBody>
          <a:bodyPr wrap="square" rtlCol="0">
            <a:spAutoFit/>
          </a:bodyPr>
          <a:lstStyle/>
          <a:p>
            <a:pPr algn="ctr"/>
            <a:r>
              <a:rPr lang="en-US" sz="2500" b="1" dirty="0">
                <a:solidFill>
                  <a:schemeClr val="accent2">
                    <a:lumMod val="50000"/>
                  </a:schemeClr>
                </a:solidFill>
                <a:latin typeface="Gurmukhi MN" panose="02020600050405020304" pitchFamily="18" charset="0"/>
                <a:cs typeface="Gurmukhi MN" panose="02020600050405020304" pitchFamily="18" charset="0"/>
              </a:rPr>
              <a:t>PREVIOUS</a:t>
            </a:r>
          </a:p>
        </p:txBody>
      </p:sp>
      <p:pic>
        <p:nvPicPr>
          <p:cNvPr id="9" name="!!pos1">
            <a:extLst>
              <a:ext uri="{FF2B5EF4-FFF2-40B4-BE49-F238E27FC236}">
                <a16:creationId xmlns:a16="http://schemas.microsoft.com/office/drawing/2014/main" id="{26D511FC-F60E-5AFC-E3A5-4DC464DE5AEB}"/>
              </a:ext>
            </a:extLst>
          </p:cNvPr>
          <p:cNvPicPr>
            <a:picLocks noChangeAspect="1"/>
          </p:cNvPicPr>
          <p:nvPr/>
        </p:nvPicPr>
        <p:blipFill>
          <a:blip r:embed="rId21"/>
          <a:stretch>
            <a:fillRect/>
          </a:stretch>
        </p:blipFill>
        <p:spPr>
          <a:xfrm>
            <a:off x="5064866" y="2797473"/>
            <a:ext cx="6542147" cy="3474720"/>
          </a:xfrm>
          <a:prstGeom prst="rect">
            <a:avLst/>
          </a:prstGeom>
          <a:ln w="12700">
            <a:solidFill>
              <a:schemeClr val="accent6">
                <a:lumMod val="75000"/>
              </a:schemeClr>
            </a:solidFill>
          </a:ln>
        </p:spPr>
      </p:pic>
      <p:cxnSp>
        <p:nvCxnSpPr>
          <p:cNvPr id="10" name="Straight Connector 9">
            <a:extLst>
              <a:ext uri="{FF2B5EF4-FFF2-40B4-BE49-F238E27FC236}">
                <a16:creationId xmlns:a16="http://schemas.microsoft.com/office/drawing/2014/main" id="{CBBF43F5-F372-90DA-4FFA-8307A402CEEA}"/>
              </a:ext>
            </a:extLst>
          </p:cNvPr>
          <p:cNvCxnSpPr/>
          <p:nvPr/>
        </p:nvCxnSpPr>
        <p:spPr>
          <a:xfrm>
            <a:off x="4396154" y="1653670"/>
            <a:ext cx="0" cy="5029200"/>
          </a:xfrm>
          <a:prstGeom prst="line">
            <a:avLst/>
          </a:prstGeom>
          <a:ln w="38100" cmpd="thickThin">
            <a:solidFill>
              <a:schemeClr val="tx1"/>
            </a:solidFill>
            <a:prstDash val="lgDashDot"/>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11AFF0F-5A0A-FBB6-4D36-871D682FBC47}"/>
              </a:ext>
            </a:extLst>
          </p:cNvPr>
          <p:cNvSpPr txBox="1"/>
          <p:nvPr/>
        </p:nvSpPr>
        <p:spPr>
          <a:xfrm>
            <a:off x="-159222" y="1865491"/>
            <a:ext cx="3444772" cy="400110"/>
          </a:xfrm>
          <a:prstGeom prst="rect">
            <a:avLst/>
          </a:prstGeom>
          <a:noFill/>
        </p:spPr>
        <p:txBody>
          <a:bodyPr wrap="square" rtlCol="0">
            <a:spAutoFit/>
          </a:bodyPr>
          <a:lstStyle/>
          <a:p>
            <a:pPr algn="ctr"/>
            <a:r>
              <a:rPr lang="en-US" sz="2000" b="1" u="sng" dirty="0">
                <a:latin typeface="Courier New" panose="02070309020205020404" pitchFamily="49" charset="0"/>
                <a:cs typeface="Courier New" panose="02070309020205020404" pitchFamily="49" charset="0"/>
              </a:rPr>
              <a:t>NEGATIVE REVIEW</a:t>
            </a:r>
            <a:endParaRPr lang="en-US" sz="2000" b="1" u="sng" dirty="0">
              <a:latin typeface="Gurmukhi MN" panose="02020600050405020304" pitchFamily="18" charset="0"/>
              <a:cs typeface="Gurmukhi MN" panose="02020600050405020304" pitchFamily="18" charset="0"/>
            </a:endParaRPr>
          </a:p>
        </p:txBody>
      </p:sp>
      <p:sp>
        <p:nvSpPr>
          <p:cNvPr id="12" name="TextBox 11">
            <a:extLst>
              <a:ext uri="{FF2B5EF4-FFF2-40B4-BE49-F238E27FC236}">
                <a16:creationId xmlns:a16="http://schemas.microsoft.com/office/drawing/2014/main" id="{A883CD7D-29FB-7C2F-4292-BE2F51CCCD35}"/>
              </a:ext>
            </a:extLst>
          </p:cNvPr>
          <p:cNvSpPr txBox="1"/>
          <p:nvPr/>
        </p:nvSpPr>
        <p:spPr>
          <a:xfrm>
            <a:off x="5068284" y="1865491"/>
            <a:ext cx="3444772" cy="400110"/>
          </a:xfrm>
          <a:prstGeom prst="rect">
            <a:avLst/>
          </a:prstGeom>
          <a:noFill/>
        </p:spPr>
        <p:txBody>
          <a:bodyPr wrap="square" rtlCol="0">
            <a:spAutoFit/>
          </a:bodyPr>
          <a:lstStyle/>
          <a:p>
            <a:r>
              <a:rPr lang="en-US" sz="2000" b="1" u="sng" dirty="0">
                <a:latin typeface="Courier New" panose="02070309020205020404" pitchFamily="49" charset="0"/>
                <a:cs typeface="Courier New" panose="02070309020205020404" pitchFamily="49" charset="0"/>
              </a:rPr>
              <a:t>NEGATIVE REVIEW</a:t>
            </a:r>
            <a:endParaRPr lang="en-US" sz="2000" b="1" u="sng" dirty="0">
              <a:latin typeface="Gurmukhi MN" panose="02020600050405020304" pitchFamily="18" charset="0"/>
              <a:cs typeface="Gurmukhi MN" panose="02020600050405020304" pitchFamily="18" charset="0"/>
            </a:endParaRPr>
          </a:p>
        </p:txBody>
      </p:sp>
      <p:pic>
        <p:nvPicPr>
          <p:cNvPr id="35" name="!!pos2" descr="A black background with words&#10;&#10;Description automatically generated">
            <a:extLst>
              <a:ext uri="{FF2B5EF4-FFF2-40B4-BE49-F238E27FC236}">
                <a16:creationId xmlns:a16="http://schemas.microsoft.com/office/drawing/2014/main" id="{86227FFF-A214-7ECF-8050-4EDFC2615A1B}"/>
              </a:ext>
            </a:extLst>
          </p:cNvPr>
          <p:cNvPicPr>
            <a:picLocks noChangeAspect="1"/>
          </p:cNvPicPr>
          <p:nvPr/>
        </p:nvPicPr>
        <p:blipFill>
          <a:blip r:embed="rId22">
            <a:duotone>
              <a:schemeClr val="bg2">
                <a:shade val="45000"/>
                <a:satMod val="135000"/>
              </a:schemeClr>
              <a:prstClr val="white"/>
            </a:duotone>
          </a:blip>
          <a:stretch>
            <a:fillRect/>
          </a:stretch>
        </p:blipFill>
        <p:spPr>
          <a:xfrm>
            <a:off x="422107" y="3388732"/>
            <a:ext cx="3520440" cy="2284582"/>
          </a:xfrm>
          <a:prstGeom prst="rect">
            <a:avLst/>
          </a:prstGeom>
        </p:spPr>
      </p:pic>
    </p:spTree>
    <p:extLst>
      <p:ext uri="{BB962C8B-B14F-4D97-AF65-F5344CB8AC3E}">
        <p14:creationId xmlns:p14="http://schemas.microsoft.com/office/powerpoint/2010/main" val="2456202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repeatCount="indefinite" fill="hold" nodeType="clickEffect">
                                  <p:stCondLst>
                                    <p:cond delay="0"/>
                                  </p:stCondLst>
                                  <p:endCondLst>
                                    <p:cond evt="onNext" delay="0">
                                      <p:tgtEl>
                                        <p:sldTgt/>
                                      </p:tgtEl>
                                    </p:cond>
                                  </p:end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par>
                                <p:cTn id="11" presetID="23" presetClass="entr" presetSubtype="16" repeatCount="indefinite" fill="hold" nodeType="withEffect">
                                  <p:stCondLst>
                                    <p:cond delay="0"/>
                                  </p:stCondLst>
                                  <p:endCondLst>
                                    <p:cond evt="onNext" delay="0">
                                      <p:tgtEl>
                                        <p:sldTgt/>
                                      </p:tgtEl>
                                    </p:cond>
                                  </p:endCondLst>
                                  <p:childTnLst>
                                    <p:set>
                                      <p:cBhvr>
                                        <p:cTn id="12" dur="1" fill="hold">
                                          <p:stCondLst>
                                            <p:cond delay="0"/>
                                          </p:stCondLst>
                                        </p:cTn>
                                        <p:tgtEl>
                                          <p:spTgt spid="16"/>
                                        </p:tgtEl>
                                        <p:attrNameLst>
                                          <p:attrName>style.visibility</p:attrName>
                                        </p:attrNameLst>
                                      </p:cBhvr>
                                      <p:to>
                                        <p:strVal val="visible"/>
                                      </p:to>
                                    </p:set>
                                    <p:anim calcmode="lin" valueType="num">
                                      <p:cBhvr>
                                        <p:cTn id="13" dur="1250" fill="hold"/>
                                        <p:tgtEl>
                                          <p:spTgt spid="16"/>
                                        </p:tgtEl>
                                        <p:attrNameLst>
                                          <p:attrName>ppt_w</p:attrName>
                                        </p:attrNameLst>
                                      </p:cBhvr>
                                      <p:tavLst>
                                        <p:tav tm="0">
                                          <p:val>
                                            <p:fltVal val="0"/>
                                          </p:val>
                                        </p:tav>
                                        <p:tav tm="100000">
                                          <p:val>
                                            <p:strVal val="#ppt_w"/>
                                          </p:val>
                                        </p:tav>
                                      </p:tavLst>
                                    </p:anim>
                                    <p:anim calcmode="lin" valueType="num">
                                      <p:cBhvr>
                                        <p:cTn id="14" dur="1250" fill="hold"/>
                                        <p:tgtEl>
                                          <p:spTgt spid="16"/>
                                        </p:tgtEl>
                                        <p:attrNameLst>
                                          <p:attrName>ppt_h</p:attrName>
                                        </p:attrNameLst>
                                      </p:cBhvr>
                                      <p:tavLst>
                                        <p:tav tm="0">
                                          <p:val>
                                            <p:fltVal val="0"/>
                                          </p:val>
                                        </p:tav>
                                        <p:tav tm="100000">
                                          <p:val>
                                            <p:strVal val="#ppt_h"/>
                                          </p:val>
                                        </p:tav>
                                      </p:tavLst>
                                    </p:anim>
                                  </p:childTnLst>
                                </p:cTn>
                              </p:par>
                              <p:par>
                                <p:cTn id="15" presetID="23" presetClass="entr" presetSubtype="16" repeatCount="indefinite" fill="hold" nodeType="withEffect">
                                  <p:stCondLst>
                                    <p:cond delay="0"/>
                                  </p:stCondLst>
                                  <p:endCondLst>
                                    <p:cond evt="onNext" delay="0">
                                      <p:tgtEl>
                                        <p:sldTgt/>
                                      </p:tgtEl>
                                    </p:cond>
                                  </p:endCondLst>
                                  <p:childTnLst>
                                    <p:set>
                                      <p:cBhvr>
                                        <p:cTn id="16" dur="1" fill="hold">
                                          <p:stCondLst>
                                            <p:cond delay="0"/>
                                          </p:stCondLst>
                                        </p:cTn>
                                        <p:tgtEl>
                                          <p:spTgt spid="21"/>
                                        </p:tgtEl>
                                        <p:attrNameLst>
                                          <p:attrName>style.visibility</p:attrName>
                                        </p:attrNameLst>
                                      </p:cBhvr>
                                      <p:to>
                                        <p:strVal val="visible"/>
                                      </p:to>
                                    </p:set>
                                    <p:anim calcmode="lin" valueType="num">
                                      <p:cBhvr>
                                        <p:cTn id="17" dur="2000" fill="hold"/>
                                        <p:tgtEl>
                                          <p:spTgt spid="21"/>
                                        </p:tgtEl>
                                        <p:attrNameLst>
                                          <p:attrName>ppt_w</p:attrName>
                                        </p:attrNameLst>
                                      </p:cBhvr>
                                      <p:tavLst>
                                        <p:tav tm="0">
                                          <p:val>
                                            <p:fltVal val="0"/>
                                          </p:val>
                                        </p:tav>
                                        <p:tav tm="100000">
                                          <p:val>
                                            <p:strVal val="#ppt_w"/>
                                          </p:val>
                                        </p:tav>
                                      </p:tavLst>
                                    </p:anim>
                                    <p:anim calcmode="lin" valueType="num">
                                      <p:cBhvr>
                                        <p:cTn id="18" dur="2000" fill="hold"/>
                                        <p:tgtEl>
                                          <p:spTgt spid="21"/>
                                        </p:tgtEl>
                                        <p:attrNameLst>
                                          <p:attrName>ppt_h</p:attrName>
                                        </p:attrNameLst>
                                      </p:cBhvr>
                                      <p:tavLst>
                                        <p:tav tm="0">
                                          <p:val>
                                            <p:fltVal val="0"/>
                                          </p:val>
                                        </p:tav>
                                        <p:tav tm="100000">
                                          <p:val>
                                            <p:strVal val="#ppt_h"/>
                                          </p:val>
                                        </p:tav>
                                      </p:tavLst>
                                    </p:anim>
                                  </p:childTnLst>
                                </p:cTn>
                              </p:par>
                              <p:par>
                                <p:cTn id="19" presetID="23" presetClass="entr" presetSubtype="16" repeatCount="indefinite" fill="hold" nodeType="withEffect">
                                  <p:stCondLst>
                                    <p:cond delay="0"/>
                                  </p:stCondLst>
                                  <p:endCondLst>
                                    <p:cond evt="onNext" delay="0">
                                      <p:tgtEl>
                                        <p:sldTgt/>
                                      </p:tgtEl>
                                    </p:cond>
                                  </p:endCondLst>
                                  <p:childTnLst>
                                    <p:set>
                                      <p:cBhvr>
                                        <p:cTn id="20" dur="1" fill="hold">
                                          <p:stCondLst>
                                            <p:cond delay="0"/>
                                          </p:stCondLst>
                                        </p:cTn>
                                        <p:tgtEl>
                                          <p:spTgt spid="18"/>
                                        </p:tgtEl>
                                        <p:attrNameLst>
                                          <p:attrName>style.visibility</p:attrName>
                                        </p:attrNameLst>
                                      </p:cBhvr>
                                      <p:to>
                                        <p:strVal val="visible"/>
                                      </p:to>
                                    </p:set>
                                    <p:anim calcmode="lin" valueType="num">
                                      <p:cBhvr>
                                        <p:cTn id="21" dur="3000" fill="hold"/>
                                        <p:tgtEl>
                                          <p:spTgt spid="18"/>
                                        </p:tgtEl>
                                        <p:attrNameLst>
                                          <p:attrName>ppt_w</p:attrName>
                                        </p:attrNameLst>
                                      </p:cBhvr>
                                      <p:tavLst>
                                        <p:tav tm="0">
                                          <p:val>
                                            <p:fltVal val="0"/>
                                          </p:val>
                                        </p:tav>
                                        <p:tav tm="100000">
                                          <p:val>
                                            <p:strVal val="#ppt_w"/>
                                          </p:val>
                                        </p:tav>
                                      </p:tavLst>
                                    </p:anim>
                                    <p:anim calcmode="lin" valueType="num">
                                      <p:cBhvr>
                                        <p:cTn id="22" dur="3000" fill="hold"/>
                                        <p:tgtEl>
                                          <p:spTgt spid="18"/>
                                        </p:tgtEl>
                                        <p:attrNameLst>
                                          <p:attrName>ppt_h</p:attrName>
                                        </p:attrNameLst>
                                      </p:cBhvr>
                                      <p:tavLst>
                                        <p:tav tm="0">
                                          <p:val>
                                            <p:fltVal val="0"/>
                                          </p:val>
                                        </p:tav>
                                        <p:tav tm="100000">
                                          <p:val>
                                            <p:strVal val="#ppt_h"/>
                                          </p:val>
                                        </p:tav>
                                      </p:tavLst>
                                    </p:anim>
                                  </p:childTnLst>
                                </p:cTn>
                              </p:par>
                              <p:par>
                                <p:cTn id="23" presetID="23" presetClass="entr" presetSubtype="16" repeatCount="indefinite" nodeType="withEffect">
                                  <p:stCondLst>
                                    <p:cond delay="0"/>
                                  </p:stCondLst>
                                  <p:endCondLst>
                                    <p:cond evt="onNext" delay="0">
                                      <p:tgtEl>
                                        <p:sldTgt/>
                                      </p:tgtEl>
                                    </p:cond>
                                  </p:endCondLst>
                                  <p:childTnLst>
                                    <p:set>
                                      <p:cBhvr>
                                        <p:cTn id="24" dur="1" fill="hold">
                                          <p:stCondLst>
                                            <p:cond delay="0"/>
                                          </p:stCondLst>
                                        </p:cTn>
                                        <p:tgtEl>
                                          <p:spTgt spid="20"/>
                                        </p:tgtEl>
                                        <p:attrNameLst>
                                          <p:attrName>style.visibility</p:attrName>
                                        </p:attrNameLst>
                                      </p:cBhvr>
                                      <p:to>
                                        <p:strVal val="visible"/>
                                      </p:to>
                                    </p:set>
                                    <p:anim calcmode="lin" valueType="num">
                                      <p:cBhvr>
                                        <p:cTn id="25" dur="3000" fill="hold"/>
                                        <p:tgtEl>
                                          <p:spTgt spid="20"/>
                                        </p:tgtEl>
                                        <p:attrNameLst>
                                          <p:attrName>ppt_w</p:attrName>
                                        </p:attrNameLst>
                                      </p:cBhvr>
                                      <p:tavLst>
                                        <p:tav tm="0">
                                          <p:val>
                                            <p:fltVal val="0"/>
                                          </p:val>
                                        </p:tav>
                                        <p:tav tm="100000">
                                          <p:val>
                                            <p:strVal val="#ppt_w"/>
                                          </p:val>
                                        </p:tav>
                                      </p:tavLst>
                                    </p:anim>
                                    <p:anim calcmode="lin" valueType="num">
                                      <p:cBhvr>
                                        <p:cTn id="26" dur="3000" fill="hold"/>
                                        <p:tgtEl>
                                          <p:spTgt spid="20"/>
                                        </p:tgtEl>
                                        <p:attrNameLst>
                                          <p:attrName>ppt_h</p:attrName>
                                        </p:attrNameLst>
                                      </p:cBhvr>
                                      <p:tavLst>
                                        <p:tav tm="0">
                                          <p:val>
                                            <p:fltVal val="0"/>
                                          </p:val>
                                        </p:tav>
                                        <p:tav tm="100000">
                                          <p:val>
                                            <p:strVal val="#ppt_h"/>
                                          </p:val>
                                        </p:tav>
                                      </p:tavLst>
                                    </p:anim>
                                  </p:childTnLst>
                                </p:cTn>
                              </p:par>
                              <p:par>
                                <p:cTn id="27" presetID="23" presetClass="entr" presetSubtype="16" repeatCount="indefinite" fill="hold" nodeType="withEffect">
                                  <p:stCondLst>
                                    <p:cond delay="500"/>
                                  </p:stCondLst>
                                  <p:endCondLst>
                                    <p:cond evt="onNext" delay="0">
                                      <p:tgtEl>
                                        <p:sldTgt/>
                                      </p:tgtEl>
                                    </p:cond>
                                  </p:endCondLst>
                                  <p:childTnLst>
                                    <p:set>
                                      <p:cBhvr>
                                        <p:cTn id="28" dur="1" fill="hold">
                                          <p:stCondLst>
                                            <p:cond delay="0"/>
                                          </p:stCondLst>
                                        </p:cTn>
                                        <p:tgtEl>
                                          <p:spTgt spid="14"/>
                                        </p:tgtEl>
                                        <p:attrNameLst>
                                          <p:attrName>style.visibility</p:attrName>
                                        </p:attrNameLst>
                                      </p:cBhvr>
                                      <p:to>
                                        <p:strVal val="visible"/>
                                      </p:to>
                                    </p:set>
                                    <p:anim calcmode="lin" valueType="num">
                                      <p:cBhvr>
                                        <p:cTn id="29" dur="2000" fill="hold"/>
                                        <p:tgtEl>
                                          <p:spTgt spid="14"/>
                                        </p:tgtEl>
                                        <p:attrNameLst>
                                          <p:attrName>ppt_w</p:attrName>
                                        </p:attrNameLst>
                                      </p:cBhvr>
                                      <p:tavLst>
                                        <p:tav tm="0">
                                          <p:val>
                                            <p:fltVal val="0"/>
                                          </p:val>
                                        </p:tav>
                                        <p:tav tm="100000">
                                          <p:val>
                                            <p:strVal val="#ppt_w"/>
                                          </p:val>
                                        </p:tav>
                                      </p:tavLst>
                                    </p:anim>
                                    <p:anim calcmode="lin" valueType="num">
                                      <p:cBhvr>
                                        <p:cTn id="30" dur="2000" fill="hold"/>
                                        <p:tgtEl>
                                          <p:spTgt spid="14"/>
                                        </p:tgtEl>
                                        <p:attrNameLst>
                                          <p:attrName>ppt_h</p:attrName>
                                        </p:attrNameLst>
                                      </p:cBhvr>
                                      <p:tavLst>
                                        <p:tav tm="0">
                                          <p:val>
                                            <p:fltVal val="0"/>
                                          </p:val>
                                        </p:tav>
                                        <p:tav tm="100000">
                                          <p:val>
                                            <p:strVal val="#ppt_h"/>
                                          </p:val>
                                        </p:tav>
                                      </p:tavLst>
                                    </p:anim>
                                  </p:childTnLst>
                                </p:cTn>
                              </p:par>
                              <p:par>
                                <p:cTn id="31" presetID="23" presetClass="entr" presetSubtype="16" repeatCount="indefinite" fill="hold" nodeType="withEffect">
                                  <p:stCondLst>
                                    <p:cond delay="0"/>
                                  </p:stCondLst>
                                  <p:endCondLst>
                                    <p:cond evt="onNext" delay="0">
                                      <p:tgtEl>
                                        <p:sldTgt/>
                                      </p:tgtEl>
                                    </p:cond>
                                  </p:endCondLst>
                                  <p:childTnLst>
                                    <p:set>
                                      <p:cBhvr>
                                        <p:cTn id="32" dur="1" fill="hold">
                                          <p:stCondLst>
                                            <p:cond delay="0"/>
                                          </p:stCondLst>
                                        </p:cTn>
                                        <p:tgtEl>
                                          <p:spTgt spid="19"/>
                                        </p:tgtEl>
                                        <p:attrNameLst>
                                          <p:attrName>style.visibility</p:attrName>
                                        </p:attrNameLst>
                                      </p:cBhvr>
                                      <p:to>
                                        <p:strVal val="visible"/>
                                      </p:to>
                                    </p:set>
                                    <p:anim calcmode="lin" valueType="num">
                                      <p:cBhvr>
                                        <p:cTn id="33" dur="1000" fill="hold"/>
                                        <p:tgtEl>
                                          <p:spTgt spid="19"/>
                                        </p:tgtEl>
                                        <p:attrNameLst>
                                          <p:attrName>ppt_w</p:attrName>
                                        </p:attrNameLst>
                                      </p:cBhvr>
                                      <p:tavLst>
                                        <p:tav tm="0">
                                          <p:val>
                                            <p:fltVal val="0"/>
                                          </p:val>
                                        </p:tav>
                                        <p:tav tm="100000">
                                          <p:val>
                                            <p:strVal val="#ppt_w"/>
                                          </p:val>
                                        </p:tav>
                                      </p:tavLst>
                                    </p:anim>
                                    <p:anim calcmode="lin" valueType="num">
                                      <p:cBhvr>
                                        <p:cTn id="34" dur="1000" fill="hold"/>
                                        <p:tgtEl>
                                          <p:spTgt spid="19"/>
                                        </p:tgtEl>
                                        <p:attrNameLst>
                                          <p:attrName>ppt_h</p:attrName>
                                        </p:attrNameLst>
                                      </p:cBhvr>
                                      <p:tavLst>
                                        <p:tav tm="0">
                                          <p:val>
                                            <p:fltVal val="0"/>
                                          </p:val>
                                        </p:tav>
                                        <p:tav tm="100000">
                                          <p:val>
                                            <p:strVal val="#ppt_h"/>
                                          </p:val>
                                        </p:tav>
                                      </p:tavLst>
                                    </p:anim>
                                  </p:childTnLst>
                                </p:cTn>
                              </p:par>
                              <p:par>
                                <p:cTn id="35" presetID="23" presetClass="entr" presetSubtype="16" repeatCount="indefinite" fill="hold" nodeType="withEffect">
                                  <p:stCondLst>
                                    <p:cond delay="0"/>
                                  </p:stCondLst>
                                  <p:endCondLst>
                                    <p:cond evt="onNext" delay="0">
                                      <p:tgtEl>
                                        <p:sldTgt/>
                                      </p:tgtEl>
                                    </p:cond>
                                  </p:endCondLst>
                                  <p:childTnLst>
                                    <p:set>
                                      <p:cBhvr>
                                        <p:cTn id="36" dur="1" fill="hold">
                                          <p:stCondLst>
                                            <p:cond delay="0"/>
                                          </p:stCondLst>
                                        </p:cTn>
                                        <p:tgtEl>
                                          <p:spTgt spid="22"/>
                                        </p:tgtEl>
                                        <p:attrNameLst>
                                          <p:attrName>style.visibility</p:attrName>
                                        </p:attrNameLst>
                                      </p:cBhvr>
                                      <p:to>
                                        <p:strVal val="visible"/>
                                      </p:to>
                                    </p:set>
                                    <p:anim calcmode="lin" valueType="num">
                                      <p:cBhvr>
                                        <p:cTn id="37" dur="1000" fill="hold"/>
                                        <p:tgtEl>
                                          <p:spTgt spid="22"/>
                                        </p:tgtEl>
                                        <p:attrNameLst>
                                          <p:attrName>ppt_w</p:attrName>
                                        </p:attrNameLst>
                                      </p:cBhvr>
                                      <p:tavLst>
                                        <p:tav tm="0">
                                          <p:val>
                                            <p:fltVal val="0"/>
                                          </p:val>
                                        </p:tav>
                                        <p:tav tm="100000">
                                          <p:val>
                                            <p:strVal val="#ppt_w"/>
                                          </p:val>
                                        </p:tav>
                                      </p:tavLst>
                                    </p:anim>
                                    <p:anim calcmode="lin" valueType="num">
                                      <p:cBhvr>
                                        <p:cTn id="38" dur="1000" fill="hold"/>
                                        <p:tgtEl>
                                          <p:spTgt spid="22"/>
                                        </p:tgtEl>
                                        <p:attrNameLst>
                                          <p:attrName>ppt_h</p:attrName>
                                        </p:attrNameLst>
                                      </p:cBhvr>
                                      <p:tavLst>
                                        <p:tav tm="0">
                                          <p:val>
                                            <p:fltVal val="0"/>
                                          </p:val>
                                        </p:tav>
                                        <p:tav tm="100000">
                                          <p:val>
                                            <p:strVal val="#ppt_h"/>
                                          </p:val>
                                        </p:tav>
                                      </p:tavLst>
                                    </p:anim>
                                  </p:childTnLst>
                                </p:cTn>
                              </p:par>
                              <p:par>
                                <p:cTn id="39" presetID="23" presetClass="entr" presetSubtype="16" repeatCount="indefinite" fill="hold" nodeType="withEffect">
                                  <p:stCondLst>
                                    <p:cond delay="0"/>
                                  </p:stCondLst>
                                  <p:endCondLst>
                                    <p:cond evt="onNext" delay="0">
                                      <p:tgtEl>
                                        <p:sldTgt/>
                                      </p:tgtEl>
                                    </p:cond>
                                  </p:endCondLst>
                                  <p:childTnLst>
                                    <p:set>
                                      <p:cBhvr>
                                        <p:cTn id="40" dur="1" fill="hold">
                                          <p:stCondLst>
                                            <p:cond delay="0"/>
                                          </p:stCondLst>
                                        </p:cTn>
                                        <p:tgtEl>
                                          <p:spTgt spid="17"/>
                                        </p:tgtEl>
                                        <p:attrNameLst>
                                          <p:attrName>style.visibility</p:attrName>
                                        </p:attrNameLst>
                                      </p:cBhvr>
                                      <p:to>
                                        <p:strVal val="visible"/>
                                      </p:to>
                                    </p:set>
                                    <p:anim calcmode="lin" valueType="num">
                                      <p:cBhvr>
                                        <p:cTn id="41" dur="2000" fill="hold"/>
                                        <p:tgtEl>
                                          <p:spTgt spid="17"/>
                                        </p:tgtEl>
                                        <p:attrNameLst>
                                          <p:attrName>ppt_w</p:attrName>
                                        </p:attrNameLst>
                                      </p:cBhvr>
                                      <p:tavLst>
                                        <p:tav tm="0">
                                          <p:val>
                                            <p:fltVal val="0"/>
                                          </p:val>
                                        </p:tav>
                                        <p:tav tm="100000">
                                          <p:val>
                                            <p:strVal val="#ppt_w"/>
                                          </p:val>
                                        </p:tav>
                                      </p:tavLst>
                                    </p:anim>
                                    <p:anim calcmode="lin" valueType="num">
                                      <p:cBhvr>
                                        <p:cTn id="42" dur="2000" fill="hold"/>
                                        <p:tgtEl>
                                          <p:spTgt spid="17"/>
                                        </p:tgtEl>
                                        <p:attrNameLst>
                                          <p:attrName>ppt_h</p:attrName>
                                        </p:attrNameLst>
                                      </p:cBhvr>
                                      <p:tavLst>
                                        <p:tav tm="0">
                                          <p:val>
                                            <p:fltVal val="0"/>
                                          </p:val>
                                        </p:tav>
                                        <p:tav tm="100000">
                                          <p:val>
                                            <p:strVal val="#ppt_h"/>
                                          </p:val>
                                        </p:tav>
                                      </p:tavLst>
                                    </p:anim>
                                  </p:childTnLst>
                                </p:cTn>
                              </p:par>
                              <p:par>
                                <p:cTn id="43" presetID="23" presetClass="entr" presetSubtype="16" repeatCount="indefinite" fill="hold" nodeType="withEffect">
                                  <p:stCondLst>
                                    <p:cond delay="500"/>
                                  </p:stCondLst>
                                  <p:endCondLst>
                                    <p:cond evt="onNext" delay="0">
                                      <p:tgtEl>
                                        <p:sldTgt/>
                                      </p:tgtEl>
                                    </p:cond>
                                  </p:endCondLst>
                                  <p:childTnLst>
                                    <p:set>
                                      <p:cBhvr>
                                        <p:cTn id="44" dur="1" fill="hold">
                                          <p:stCondLst>
                                            <p:cond delay="0"/>
                                          </p:stCondLst>
                                        </p:cTn>
                                        <p:tgtEl>
                                          <p:spTgt spid="22"/>
                                        </p:tgtEl>
                                        <p:attrNameLst>
                                          <p:attrName>style.visibility</p:attrName>
                                        </p:attrNameLst>
                                      </p:cBhvr>
                                      <p:to>
                                        <p:strVal val="visible"/>
                                      </p:to>
                                    </p:set>
                                    <p:anim calcmode="lin" valueType="num">
                                      <p:cBhvr>
                                        <p:cTn id="45" dur="3000" fill="hold"/>
                                        <p:tgtEl>
                                          <p:spTgt spid="22"/>
                                        </p:tgtEl>
                                        <p:attrNameLst>
                                          <p:attrName>ppt_w</p:attrName>
                                        </p:attrNameLst>
                                      </p:cBhvr>
                                      <p:tavLst>
                                        <p:tav tm="0">
                                          <p:val>
                                            <p:fltVal val="0"/>
                                          </p:val>
                                        </p:tav>
                                        <p:tav tm="100000">
                                          <p:val>
                                            <p:strVal val="#ppt_w"/>
                                          </p:val>
                                        </p:tav>
                                      </p:tavLst>
                                    </p:anim>
                                    <p:anim calcmode="lin" valueType="num">
                                      <p:cBhvr>
                                        <p:cTn id="46" dur="3000" fill="hold"/>
                                        <p:tgtEl>
                                          <p:spTgt spid="22"/>
                                        </p:tgtEl>
                                        <p:attrNameLst>
                                          <p:attrName>ppt_h</p:attrName>
                                        </p:attrNameLst>
                                      </p:cBhvr>
                                      <p:tavLst>
                                        <p:tav tm="0">
                                          <p:val>
                                            <p:fltVal val="0"/>
                                          </p:val>
                                        </p:tav>
                                        <p:tav tm="100000">
                                          <p:val>
                                            <p:strVal val="#ppt_h"/>
                                          </p:val>
                                        </p:tav>
                                      </p:tavLst>
                                    </p:anim>
                                  </p:childTnLst>
                                </p:cTn>
                              </p:par>
                              <p:par>
                                <p:cTn id="47" presetID="23" presetClass="entr" presetSubtype="16" repeatCount="indefinite" fill="hold" nodeType="withEffect">
                                  <p:stCondLst>
                                    <p:cond delay="250"/>
                                  </p:stCondLst>
                                  <p:endCondLst>
                                    <p:cond evt="onNext" delay="0">
                                      <p:tgtEl>
                                        <p:sldTgt/>
                                      </p:tgtEl>
                                    </p:cond>
                                  </p:endCondLst>
                                  <p:childTnLst>
                                    <p:set>
                                      <p:cBhvr>
                                        <p:cTn id="48" dur="1" fill="hold">
                                          <p:stCondLst>
                                            <p:cond delay="0"/>
                                          </p:stCondLst>
                                        </p:cTn>
                                        <p:tgtEl>
                                          <p:spTgt spid="15"/>
                                        </p:tgtEl>
                                        <p:attrNameLst>
                                          <p:attrName>style.visibility</p:attrName>
                                        </p:attrNameLst>
                                      </p:cBhvr>
                                      <p:to>
                                        <p:strVal val="visible"/>
                                      </p:to>
                                    </p:set>
                                    <p:anim calcmode="lin" valueType="num">
                                      <p:cBhvr>
                                        <p:cTn id="49" dur="2000" fill="hold"/>
                                        <p:tgtEl>
                                          <p:spTgt spid="15"/>
                                        </p:tgtEl>
                                        <p:attrNameLst>
                                          <p:attrName>ppt_w</p:attrName>
                                        </p:attrNameLst>
                                      </p:cBhvr>
                                      <p:tavLst>
                                        <p:tav tm="0">
                                          <p:val>
                                            <p:fltVal val="0"/>
                                          </p:val>
                                        </p:tav>
                                        <p:tav tm="100000">
                                          <p:val>
                                            <p:strVal val="#ppt_w"/>
                                          </p:val>
                                        </p:tav>
                                      </p:tavLst>
                                    </p:anim>
                                    <p:anim calcmode="lin" valueType="num">
                                      <p:cBhvr>
                                        <p:cTn id="50" dur="2000" fill="hold"/>
                                        <p:tgtEl>
                                          <p:spTgt spid="15"/>
                                        </p:tgtEl>
                                        <p:attrNameLst>
                                          <p:attrName>ppt_h</p:attrName>
                                        </p:attrNameLst>
                                      </p:cBhvr>
                                      <p:tavLst>
                                        <p:tav tm="0">
                                          <p:val>
                                            <p:fltVal val="0"/>
                                          </p:val>
                                        </p:tav>
                                        <p:tav tm="100000">
                                          <p:val>
                                            <p:strVal val="#ppt_h"/>
                                          </p:val>
                                        </p:tav>
                                      </p:tavLst>
                                    </p:anim>
                                  </p:childTnLst>
                                </p:cTn>
                              </p:par>
                              <p:par>
                                <p:cTn id="51" presetID="23" presetClass="entr" presetSubtype="16" repeatCount="indefinite" fill="hold" nodeType="withEffect">
                                  <p:stCondLst>
                                    <p:cond delay="500"/>
                                  </p:stCondLst>
                                  <p:endCondLst>
                                    <p:cond evt="onNext" delay="0">
                                      <p:tgtEl>
                                        <p:sldTgt/>
                                      </p:tgtEl>
                                    </p:cond>
                                  </p:endCondLst>
                                  <p:childTnLst>
                                    <p:set>
                                      <p:cBhvr>
                                        <p:cTn id="52" dur="1" fill="hold">
                                          <p:stCondLst>
                                            <p:cond delay="0"/>
                                          </p:stCondLst>
                                        </p:cTn>
                                        <p:tgtEl>
                                          <p:spTgt spid="23"/>
                                        </p:tgtEl>
                                        <p:attrNameLst>
                                          <p:attrName>style.visibility</p:attrName>
                                        </p:attrNameLst>
                                      </p:cBhvr>
                                      <p:to>
                                        <p:strVal val="visible"/>
                                      </p:to>
                                    </p:set>
                                    <p:anim calcmode="lin" valueType="num">
                                      <p:cBhvr>
                                        <p:cTn id="53" dur="2000" fill="hold"/>
                                        <p:tgtEl>
                                          <p:spTgt spid="23"/>
                                        </p:tgtEl>
                                        <p:attrNameLst>
                                          <p:attrName>ppt_w</p:attrName>
                                        </p:attrNameLst>
                                      </p:cBhvr>
                                      <p:tavLst>
                                        <p:tav tm="0">
                                          <p:val>
                                            <p:fltVal val="0"/>
                                          </p:val>
                                        </p:tav>
                                        <p:tav tm="100000">
                                          <p:val>
                                            <p:strVal val="#ppt_w"/>
                                          </p:val>
                                        </p:tav>
                                      </p:tavLst>
                                    </p:anim>
                                    <p:anim calcmode="lin" valueType="num">
                                      <p:cBhvr>
                                        <p:cTn id="54" dur="2000" fill="hold"/>
                                        <p:tgtEl>
                                          <p:spTgt spid="23"/>
                                        </p:tgtEl>
                                        <p:attrNameLst>
                                          <p:attrName>ppt_h</p:attrName>
                                        </p:attrNameLst>
                                      </p:cBhvr>
                                      <p:tavLst>
                                        <p:tav tm="0">
                                          <p:val>
                                            <p:fltVal val="0"/>
                                          </p:val>
                                        </p:tav>
                                        <p:tav tm="100000">
                                          <p:val>
                                            <p:strVal val="#ppt_h"/>
                                          </p:val>
                                        </p:tav>
                                      </p:tavLst>
                                    </p:anim>
                                  </p:childTnLst>
                                </p:cTn>
                              </p:par>
                              <p:par>
                                <p:cTn id="55" presetID="23" presetClass="entr" presetSubtype="16" repeatCount="indefinite" nodeType="withEffect">
                                  <p:stCondLst>
                                    <p:cond delay="1000"/>
                                  </p:stCondLst>
                                  <p:endCondLst>
                                    <p:cond evt="onNext" delay="0">
                                      <p:tgtEl>
                                        <p:sldTgt/>
                                      </p:tgtEl>
                                    </p:cond>
                                  </p:endCondLst>
                                  <p:childTnLst>
                                    <p:set>
                                      <p:cBhvr>
                                        <p:cTn id="56" dur="1" fill="hold">
                                          <p:stCondLst>
                                            <p:cond delay="0"/>
                                          </p:stCondLst>
                                        </p:cTn>
                                        <p:tgtEl>
                                          <p:spTgt spid="19"/>
                                        </p:tgtEl>
                                        <p:attrNameLst>
                                          <p:attrName>style.visibility</p:attrName>
                                        </p:attrNameLst>
                                      </p:cBhvr>
                                      <p:to>
                                        <p:strVal val="visible"/>
                                      </p:to>
                                    </p:set>
                                    <p:anim calcmode="lin" valueType="num">
                                      <p:cBhvr>
                                        <p:cTn id="57" dur="3000" fill="hold"/>
                                        <p:tgtEl>
                                          <p:spTgt spid="19"/>
                                        </p:tgtEl>
                                        <p:attrNameLst>
                                          <p:attrName>ppt_w</p:attrName>
                                        </p:attrNameLst>
                                      </p:cBhvr>
                                      <p:tavLst>
                                        <p:tav tm="0">
                                          <p:val>
                                            <p:fltVal val="0"/>
                                          </p:val>
                                        </p:tav>
                                        <p:tav tm="100000">
                                          <p:val>
                                            <p:strVal val="#ppt_w"/>
                                          </p:val>
                                        </p:tav>
                                      </p:tavLst>
                                    </p:anim>
                                    <p:anim calcmode="lin" valueType="num">
                                      <p:cBhvr>
                                        <p:cTn id="58" dur="3000" fill="hold"/>
                                        <p:tgtEl>
                                          <p:spTgt spid="19"/>
                                        </p:tgtEl>
                                        <p:attrNameLst>
                                          <p:attrName>ppt_h</p:attrName>
                                        </p:attrNameLst>
                                      </p:cBhvr>
                                      <p:tavLst>
                                        <p:tav tm="0">
                                          <p:val>
                                            <p:fltVal val="0"/>
                                          </p:val>
                                        </p:tav>
                                        <p:tav tm="100000">
                                          <p:val>
                                            <p:strVal val="#ppt_h"/>
                                          </p:val>
                                        </p:tav>
                                      </p:tavLst>
                                    </p:anim>
                                  </p:childTnLst>
                                </p:cTn>
                              </p:par>
                              <p:par>
                                <p:cTn id="59" presetID="30" presetClass="entr" presetSubtype="0" fill="hold"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800" decel="100000"/>
                                        <p:tgtEl>
                                          <p:spTgt spid="26"/>
                                        </p:tgtEl>
                                      </p:cBhvr>
                                    </p:animEffect>
                                    <p:anim calcmode="lin" valueType="num">
                                      <p:cBhvr>
                                        <p:cTn id="62" dur="800" decel="100000" fill="hold"/>
                                        <p:tgtEl>
                                          <p:spTgt spid="26"/>
                                        </p:tgtEl>
                                        <p:attrNameLst>
                                          <p:attrName>style.rotation</p:attrName>
                                        </p:attrNameLst>
                                      </p:cBhvr>
                                      <p:tavLst>
                                        <p:tav tm="0">
                                          <p:val>
                                            <p:fltVal val="-90"/>
                                          </p:val>
                                        </p:tav>
                                        <p:tav tm="100000">
                                          <p:val>
                                            <p:fltVal val="0"/>
                                          </p:val>
                                        </p:tav>
                                      </p:tavLst>
                                    </p:anim>
                                    <p:anim calcmode="lin" valueType="num">
                                      <p:cBhvr>
                                        <p:cTn id="63" dur="800" decel="100000" fill="hold"/>
                                        <p:tgtEl>
                                          <p:spTgt spid="26"/>
                                        </p:tgtEl>
                                        <p:attrNameLst>
                                          <p:attrName>ppt_x</p:attrName>
                                        </p:attrNameLst>
                                      </p:cBhvr>
                                      <p:tavLst>
                                        <p:tav tm="0">
                                          <p:val>
                                            <p:strVal val="#ppt_x+0.4"/>
                                          </p:val>
                                        </p:tav>
                                        <p:tav tm="100000">
                                          <p:val>
                                            <p:strVal val="#ppt_x-0.05"/>
                                          </p:val>
                                        </p:tav>
                                      </p:tavLst>
                                    </p:anim>
                                    <p:anim calcmode="lin" valueType="num">
                                      <p:cBhvr>
                                        <p:cTn id="64" dur="800" decel="100000" fill="hold"/>
                                        <p:tgtEl>
                                          <p:spTgt spid="26"/>
                                        </p:tgtEl>
                                        <p:attrNameLst>
                                          <p:attrName>ppt_y</p:attrName>
                                        </p:attrNameLst>
                                      </p:cBhvr>
                                      <p:tavLst>
                                        <p:tav tm="0">
                                          <p:val>
                                            <p:strVal val="#ppt_y-0.4"/>
                                          </p:val>
                                        </p:tav>
                                        <p:tav tm="100000">
                                          <p:val>
                                            <p:strVal val="#ppt_y+0.1"/>
                                          </p:val>
                                        </p:tav>
                                      </p:tavLst>
                                    </p:anim>
                                    <p:anim calcmode="lin" valueType="num">
                                      <p:cBhvr>
                                        <p:cTn id="65" dur="200" accel="100000" fill="hold">
                                          <p:stCondLst>
                                            <p:cond delay="800"/>
                                          </p:stCondLst>
                                        </p:cTn>
                                        <p:tgtEl>
                                          <p:spTgt spid="26"/>
                                        </p:tgtEl>
                                        <p:attrNameLst>
                                          <p:attrName>ppt_x</p:attrName>
                                        </p:attrNameLst>
                                      </p:cBhvr>
                                      <p:tavLst>
                                        <p:tav tm="0">
                                          <p:val>
                                            <p:strVal val="#ppt_x-0.05"/>
                                          </p:val>
                                        </p:tav>
                                        <p:tav tm="100000">
                                          <p:val>
                                            <p:strVal val="#ppt_x"/>
                                          </p:val>
                                        </p:tav>
                                      </p:tavLst>
                                    </p:anim>
                                    <p:anim calcmode="lin" valueType="num">
                                      <p:cBhvr>
                                        <p:cTn id="66" dur="200" accel="100000" fill="hold">
                                          <p:stCondLst>
                                            <p:cond delay="800"/>
                                          </p:stCondLst>
                                        </p:cTn>
                                        <p:tgtEl>
                                          <p:spTgt spid="26"/>
                                        </p:tgtEl>
                                        <p:attrNameLst>
                                          <p:attrName>ppt_y</p:attrName>
                                        </p:attrNameLst>
                                      </p:cBhvr>
                                      <p:tavLst>
                                        <p:tav tm="0">
                                          <p:val>
                                            <p:strVal val="#ppt_y+0.1"/>
                                          </p:val>
                                        </p:tav>
                                        <p:tav tm="100000">
                                          <p:val>
                                            <p:strVal val="#ppt_y"/>
                                          </p:val>
                                        </p:tav>
                                      </p:tavLst>
                                    </p:anim>
                                  </p:childTnLst>
                                </p:cTn>
                              </p:par>
                              <p:par>
                                <p:cTn id="67" presetID="30" presetClass="entr" presetSubtype="0" fill="hold" nodeType="withEffect">
                                  <p:stCondLst>
                                    <p:cond delay="50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800" decel="100000"/>
                                        <p:tgtEl>
                                          <p:spTgt spid="29"/>
                                        </p:tgtEl>
                                      </p:cBhvr>
                                    </p:animEffect>
                                    <p:anim calcmode="lin" valueType="num">
                                      <p:cBhvr>
                                        <p:cTn id="70" dur="800" decel="100000" fill="hold"/>
                                        <p:tgtEl>
                                          <p:spTgt spid="29"/>
                                        </p:tgtEl>
                                        <p:attrNameLst>
                                          <p:attrName>style.rotation</p:attrName>
                                        </p:attrNameLst>
                                      </p:cBhvr>
                                      <p:tavLst>
                                        <p:tav tm="0">
                                          <p:val>
                                            <p:fltVal val="-90"/>
                                          </p:val>
                                        </p:tav>
                                        <p:tav tm="100000">
                                          <p:val>
                                            <p:fltVal val="0"/>
                                          </p:val>
                                        </p:tav>
                                      </p:tavLst>
                                    </p:anim>
                                    <p:anim calcmode="lin" valueType="num">
                                      <p:cBhvr>
                                        <p:cTn id="71" dur="800" decel="100000" fill="hold"/>
                                        <p:tgtEl>
                                          <p:spTgt spid="29"/>
                                        </p:tgtEl>
                                        <p:attrNameLst>
                                          <p:attrName>ppt_x</p:attrName>
                                        </p:attrNameLst>
                                      </p:cBhvr>
                                      <p:tavLst>
                                        <p:tav tm="0">
                                          <p:val>
                                            <p:strVal val="#ppt_x+0.4"/>
                                          </p:val>
                                        </p:tav>
                                        <p:tav tm="100000">
                                          <p:val>
                                            <p:strVal val="#ppt_x-0.05"/>
                                          </p:val>
                                        </p:tav>
                                      </p:tavLst>
                                    </p:anim>
                                    <p:anim calcmode="lin" valueType="num">
                                      <p:cBhvr>
                                        <p:cTn id="72" dur="800" decel="100000" fill="hold"/>
                                        <p:tgtEl>
                                          <p:spTgt spid="29"/>
                                        </p:tgtEl>
                                        <p:attrNameLst>
                                          <p:attrName>ppt_y</p:attrName>
                                        </p:attrNameLst>
                                      </p:cBhvr>
                                      <p:tavLst>
                                        <p:tav tm="0">
                                          <p:val>
                                            <p:strVal val="#ppt_y-0.4"/>
                                          </p:val>
                                        </p:tav>
                                        <p:tav tm="100000">
                                          <p:val>
                                            <p:strVal val="#ppt_y+0.1"/>
                                          </p:val>
                                        </p:tav>
                                      </p:tavLst>
                                    </p:anim>
                                    <p:anim calcmode="lin" valueType="num">
                                      <p:cBhvr>
                                        <p:cTn id="73" dur="200" accel="100000" fill="hold">
                                          <p:stCondLst>
                                            <p:cond delay="800"/>
                                          </p:stCondLst>
                                        </p:cTn>
                                        <p:tgtEl>
                                          <p:spTgt spid="29"/>
                                        </p:tgtEl>
                                        <p:attrNameLst>
                                          <p:attrName>ppt_x</p:attrName>
                                        </p:attrNameLst>
                                      </p:cBhvr>
                                      <p:tavLst>
                                        <p:tav tm="0">
                                          <p:val>
                                            <p:strVal val="#ppt_x-0.05"/>
                                          </p:val>
                                        </p:tav>
                                        <p:tav tm="100000">
                                          <p:val>
                                            <p:strVal val="#ppt_x"/>
                                          </p:val>
                                        </p:tav>
                                      </p:tavLst>
                                    </p:anim>
                                    <p:anim calcmode="lin" valueType="num">
                                      <p:cBhvr>
                                        <p:cTn id="74" dur="200" accel="100000" fill="hold">
                                          <p:stCondLst>
                                            <p:cond delay="800"/>
                                          </p:stCondLst>
                                        </p:cTn>
                                        <p:tgtEl>
                                          <p:spTgt spid="29"/>
                                        </p:tgtEl>
                                        <p:attrNameLst>
                                          <p:attrName>ppt_y</p:attrName>
                                        </p:attrNameLst>
                                      </p:cBhvr>
                                      <p:tavLst>
                                        <p:tav tm="0">
                                          <p:val>
                                            <p:strVal val="#ppt_y+0.1"/>
                                          </p:val>
                                        </p:tav>
                                        <p:tav tm="100000">
                                          <p:val>
                                            <p:strVal val="#ppt_y"/>
                                          </p:val>
                                        </p:tav>
                                      </p:tavLst>
                                    </p:anim>
                                  </p:childTnLst>
                                </p:cTn>
                              </p:par>
                              <p:par>
                                <p:cTn id="75" presetID="30" presetClass="entr" presetSubtype="0" fill="hold" nodeType="withEffect">
                                  <p:stCondLst>
                                    <p:cond delay="1000"/>
                                  </p:stCondLst>
                                  <p:childTnLst>
                                    <p:set>
                                      <p:cBhvr>
                                        <p:cTn id="76" dur="1" fill="hold">
                                          <p:stCondLst>
                                            <p:cond delay="0"/>
                                          </p:stCondLst>
                                        </p:cTn>
                                        <p:tgtEl>
                                          <p:spTgt spid="34"/>
                                        </p:tgtEl>
                                        <p:attrNameLst>
                                          <p:attrName>style.visibility</p:attrName>
                                        </p:attrNameLst>
                                      </p:cBhvr>
                                      <p:to>
                                        <p:strVal val="visible"/>
                                      </p:to>
                                    </p:set>
                                    <p:animEffect transition="in" filter="fade">
                                      <p:cBhvr>
                                        <p:cTn id="77" dur="800" decel="100000"/>
                                        <p:tgtEl>
                                          <p:spTgt spid="34"/>
                                        </p:tgtEl>
                                      </p:cBhvr>
                                    </p:animEffect>
                                    <p:anim calcmode="lin" valueType="num">
                                      <p:cBhvr>
                                        <p:cTn id="78" dur="800" decel="100000" fill="hold"/>
                                        <p:tgtEl>
                                          <p:spTgt spid="34"/>
                                        </p:tgtEl>
                                        <p:attrNameLst>
                                          <p:attrName>style.rotation</p:attrName>
                                        </p:attrNameLst>
                                      </p:cBhvr>
                                      <p:tavLst>
                                        <p:tav tm="0">
                                          <p:val>
                                            <p:fltVal val="-90"/>
                                          </p:val>
                                        </p:tav>
                                        <p:tav tm="100000">
                                          <p:val>
                                            <p:fltVal val="0"/>
                                          </p:val>
                                        </p:tav>
                                      </p:tavLst>
                                    </p:anim>
                                    <p:anim calcmode="lin" valueType="num">
                                      <p:cBhvr>
                                        <p:cTn id="79" dur="800" decel="100000" fill="hold"/>
                                        <p:tgtEl>
                                          <p:spTgt spid="34"/>
                                        </p:tgtEl>
                                        <p:attrNameLst>
                                          <p:attrName>ppt_x</p:attrName>
                                        </p:attrNameLst>
                                      </p:cBhvr>
                                      <p:tavLst>
                                        <p:tav tm="0">
                                          <p:val>
                                            <p:strVal val="#ppt_x+0.4"/>
                                          </p:val>
                                        </p:tav>
                                        <p:tav tm="100000">
                                          <p:val>
                                            <p:strVal val="#ppt_x-0.05"/>
                                          </p:val>
                                        </p:tav>
                                      </p:tavLst>
                                    </p:anim>
                                    <p:anim calcmode="lin" valueType="num">
                                      <p:cBhvr>
                                        <p:cTn id="80" dur="800" decel="100000" fill="hold"/>
                                        <p:tgtEl>
                                          <p:spTgt spid="34"/>
                                        </p:tgtEl>
                                        <p:attrNameLst>
                                          <p:attrName>ppt_y</p:attrName>
                                        </p:attrNameLst>
                                      </p:cBhvr>
                                      <p:tavLst>
                                        <p:tav tm="0">
                                          <p:val>
                                            <p:strVal val="#ppt_y-0.4"/>
                                          </p:val>
                                        </p:tav>
                                        <p:tav tm="100000">
                                          <p:val>
                                            <p:strVal val="#ppt_y+0.1"/>
                                          </p:val>
                                        </p:tav>
                                      </p:tavLst>
                                    </p:anim>
                                    <p:anim calcmode="lin" valueType="num">
                                      <p:cBhvr>
                                        <p:cTn id="81" dur="200" accel="100000" fill="hold">
                                          <p:stCondLst>
                                            <p:cond delay="800"/>
                                          </p:stCondLst>
                                        </p:cTn>
                                        <p:tgtEl>
                                          <p:spTgt spid="34"/>
                                        </p:tgtEl>
                                        <p:attrNameLst>
                                          <p:attrName>ppt_x</p:attrName>
                                        </p:attrNameLst>
                                      </p:cBhvr>
                                      <p:tavLst>
                                        <p:tav tm="0">
                                          <p:val>
                                            <p:strVal val="#ppt_x-0.05"/>
                                          </p:val>
                                        </p:tav>
                                        <p:tav tm="100000">
                                          <p:val>
                                            <p:strVal val="#ppt_x"/>
                                          </p:val>
                                        </p:tav>
                                      </p:tavLst>
                                    </p:anim>
                                    <p:anim calcmode="lin" valueType="num">
                                      <p:cBhvr>
                                        <p:cTn id="82" dur="200" accel="100000" fill="hold">
                                          <p:stCondLst>
                                            <p:cond delay="800"/>
                                          </p:stCondLst>
                                        </p:cTn>
                                        <p:tgtEl>
                                          <p:spTgt spid="34"/>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inimalXOVTI">
  <a:themeElements>
    <a:clrScheme name="AnalogousFromLightSeedRightStep">
      <a:dk1>
        <a:srgbClr val="000000"/>
      </a:dk1>
      <a:lt1>
        <a:srgbClr val="FFFFFF"/>
      </a:lt1>
      <a:dk2>
        <a:srgbClr val="413324"/>
      </a:dk2>
      <a:lt2>
        <a:srgbClr val="E2E7E8"/>
      </a:lt2>
      <a:accent1>
        <a:srgbClr val="D39089"/>
      </a:accent1>
      <a:accent2>
        <a:srgbClr val="C79A6B"/>
      </a:accent2>
      <a:accent3>
        <a:srgbClr val="AAA66F"/>
      </a:accent3>
      <a:accent4>
        <a:srgbClr val="91AB5F"/>
      </a:accent4>
      <a:accent5>
        <a:srgbClr val="80AE72"/>
      </a:accent5>
      <a:accent6>
        <a:srgbClr val="63B371"/>
      </a:accent6>
      <a:hlink>
        <a:srgbClr val="588C92"/>
      </a:hlink>
      <a:folHlink>
        <a:srgbClr val="7F7F7F"/>
      </a:folHlink>
    </a:clrScheme>
    <a:fontScheme name="Custom 40">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XOVTI" id="{DC540DBD-7FF5-4942-921A-CFF95ECB90AA}" vid="{E72E4198-D957-48FD-B88D-6DAFC89EAFA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1946</TotalTime>
  <Words>1501</Words>
  <Application>Microsoft Macintosh PowerPoint</Application>
  <PresentationFormat>Widescreen</PresentationFormat>
  <Paragraphs>529</Paragraphs>
  <Slides>18</Slides>
  <Notes>17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Aptos</vt:lpstr>
      <vt:lpstr>Arial</vt:lpstr>
      <vt:lpstr>Courier New</vt:lpstr>
      <vt:lpstr>Gurmukhi MN</vt:lpstr>
      <vt:lpstr>Open sans</vt:lpstr>
      <vt:lpstr>Proxima Nova</vt:lpstr>
      <vt:lpstr>Segoe UI</vt:lpstr>
      <vt:lpstr>System Font Regular</vt:lpstr>
      <vt:lpstr>Wingdings</vt:lpstr>
      <vt:lpstr>MinimalXOVTI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Thu Tran</dc:creator>
  <cp:lastModifiedBy>Thu Tran</cp:lastModifiedBy>
  <cp:revision>7</cp:revision>
  <dcterms:created xsi:type="dcterms:W3CDTF">2023-12-04T19:28:27Z</dcterms:created>
  <dcterms:modified xsi:type="dcterms:W3CDTF">2023-12-06T21:00:06Z</dcterms:modified>
</cp:coreProperties>
</file>